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3" r:id="rId2"/>
    <p:sldId id="275" r:id="rId3"/>
    <p:sldId id="274" r:id="rId4"/>
    <p:sldId id="256" r:id="rId5"/>
    <p:sldId id="257" r:id="rId6"/>
    <p:sldId id="270" r:id="rId7"/>
    <p:sldId id="271" r:id="rId8"/>
    <p:sldId id="258" r:id="rId9"/>
    <p:sldId id="276" r:id="rId10"/>
    <p:sldId id="268" r:id="rId11"/>
    <p:sldId id="259" r:id="rId12"/>
    <p:sldId id="260" r:id="rId13"/>
    <p:sldId id="267" r:id="rId14"/>
    <p:sldId id="261" r:id="rId15"/>
    <p:sldId id="269" r:id="rId16"/>
    <p:sldId id="262" r:id="rId17"/>
    <p:sldId id="272" r:id="rId18"/>
    <p:sldId id="263" r:id="rId19"/>
    <p:sldId id="264" r:id="rId20"/>
    <p:sldId id="26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773111-DE77-EA4C-F2A9-7E341578AB76}" v="152" dt="2025-11-04T16:39:04.983"/>
    <p1510:client id="{DEFD47A6-FC8A-D54B-4C07-66FA687C9270}" v="52" dt="2025-11-05T11:50:27.888"/>
    <p1510:client id="{EEFF7F07-060F-1BD0-BCFB-77218E0F51A7}" v="78" dt="2025-11-06T11:20:49.2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7FB4C0-D35A-463A-B42A-1787E96BCAE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B9363E8-6285-44CE-8B6E-045D234BA2A2}">
      <dgm:prSet/>
      <dgm:spPr/>
      <dgm:t>
        <a:bodyPr/>
        <a:lstStyle/>
        <a:p>
          <a:r>
            <a:rPr lang="en-US"/>
            <a:t>To honour bravery and sacrifice, learn from history, and promote peace.</a:t>
          </a:r>
        </a:p>
      </dgm:t>
    </dgm:pt>
    <dgm:pt modelId="{A1232C9E-5975-434F-BAD0-DA140C024578}" type="parTrans" cxnId="{2E37950E-4E5F-4315-90D8-B5CEC0BF10B7}">
      <dgm:prSet/>
      <dgm:spPr/>
      <dgm:t>
        <a:bodyPr/>
        <a:lstStyle/>
        <a:p>
          <a:endParaRPr lang="en-US"/>
        </a:p>
      </dgm:t>
    </dgm:pt>
    <dgm:pt modelId="{B141F095-1567-415A-AD2D-37836B64A7DD}" type="sibTrans" cxnId="{2E37950E-4E5F-4315-90D8-B5CEC0BF10B7}">
      <dgm:prSet/>
      <dgm:spPr/>
      <dgm:t>
        <a:bodyPr/>
        <a:lstStyle/>
        <a:p>
          <a:endParaRPr lang="en-US"/>
        </a:p>
      </dgm:t>
    </dgm:pt>
    <dgm:pt modelId="{441795E7-378F-49E5-952E-446CE5652D1E}">
      <dgm:prSet/>
      <dgm:spPr/>
      <dgm:t>
        <a:bodyPr/>
        <a:lstStyle/>
        <a:p>
          <a:r>
            <a:rPr lang="en-US"/>
            <a:t>John 15:13 - 'Greater love has no one than this: to lay down one’s life for one’s friends.'</a:t>
          </a:r>
        </a:p>
      </dgm:t>
    </dgm:pt>
    <dgm:pt modelId="{825A8E9B-1B0E-481A-87E2-B9E95ACBD1EF}" type="parTrans" cxnId="{FFD2ABF2-BC0D-49FF-B255-5D79EC2F248E}">
      <dgm:prSet/>
      <dgm:spPr/>
      <dgm:t>
        <a:bodyPr/>
        <a:lstStyle/>
        <a:p>
          <a:endParaRPr lang="en-US"/>
        </a:p>
      </dgm:t>
    </dgm:pt>
    <dgm:pt modelId="{17753091-113A-4DEE-B4AF-7E73B0483417}" type="sibTrans" cxnId="{FFD2ABF2-BC0D-49FF-B255-5D79EC2F248E}">
      <dgm:prSet/>
      <dgm:spPr/>
      <dgm:t>
        <a:bodyPr/>
        <a:lstStyle/>
        <a:p>
          <a:endParaRPr lang="en-US"/>
        </a:p>
      </dgm:t>
    </dgm:pt>
    <dgm:pt modelId="{078AC558-4564-4F43-B6D8-DAE73B152FA3}" type="pres">
      <dgm:prSet presAssocID="{587FB4C0-D35A-463A-B42A-1787E96BCAEC}" presName="linear" presStyleCnt="0">
        <dgm:presLayoutVars>
          <dgm:animLvl val="lvl"/>
          <dgm:resizeHandles val="exact"/>
        </dgm:presLayoutVars>
      </dgm:prSet>
      <dgm:spPr/>
    </dgm:pt>
    <dgm:pt modelId="{FA964E35-8965-4423-BAE1-6093078A4F80}" type="pres">
      <dgm:prSet presAssocID="{FB9363E8-6285-44CE-8B6E-045D234BA2A2}" presName="parentText" presStyleLbl="node1" presStyleIdx="0" presStyleCnt="2">
        <dgm:presLayoutVars>
          <dgm:chMax val="0"/>
          <dgm:bulletEnabled val="1"/>
        </dgm:presLayoutVars>
      </dgm:prSet>
      <dgm:spPr/>
    </dgm:pt>
    <dgm:pt modelId="{4B7251D2-902E-470B-A945-151E6B669FE7}" type="pres">
      <dgm:prSet presAssocID="{B141F095-1567-415A-AD2D-37836B64A7DD}" presName="spacer" presStyleCnt="0"/>
      <dgm:spPr/>
    </dgm:pt>
    <dgm:pt modelId="{50BDB7D0-8BA5-4E29-8AFE-F59DFDABBF84}" type="pres">
      <dgm:prSet presAssocID="{441795E7-378F-49E5-952E-446CE5652D1E}" presName="parentText" presStyleLbl="node1" presStyleIdx="1" presStyleCnt="2">
        <dgm:presLayoutVars>
          <dgm:chMax val="0"/>
          <dgm:bulletEnabled val="1"/>
        </dgm:presLayoutVars>
      </dgm:prSet>
      <dgm:spPr/>
    </dgm:pt>
  </dgm:ptLst>
  <dgm:cxnLst>
    <dgm:cxn modelId="{9CC4F600-78B0-4E6D-824A-639958580F1E}" type="presOf" srcId="{587FB4C0-D35A-463A-B42A-1787E96BCAEC}" destId="{078AC558-4564-4F43-B6D8-DAE73B152FA3}" srcOrd="0" destOrd="0" presId="urn:microsoft.com/office/officeart/2005/8/layout/vList2"/>
    <dgm:cxn modelId="{2E37950E-4E5F-4315-90D8-B5CEC0BF10B7}" srcId="{587FB4C0-D35A-463A-B42A-1787E96BCAEC}" destId="{FB9363E8-6285-44CE-8B6E-045D234BA2A2}" srcOrd="0" destOrd="0" parTransId="{A1232C9E-5975-434F-BAD0-DA140C024578}" sibTransId="{B141F095-1567-415A-AD2D-37836B64A7DD}"/>
    <dgm:cxn modelId="{E577338A-CBE0-4AA6-B857-4F1F49C2AAD4}" type="presOf" srcId="{FB9363E8-6285-44CE-8B6E-045D234BA2A2}" destId="{FA964E35-8965-4423-BAE1-6093078A4F80}" srcOrd="0" destOrd="0" presId="urn:microsoft.com/office/officeart/2005/8/layout/vList2"/>
    <dgm:cxn modelId="{16154E8E-F210-4242-8690-1AE60277831A}" type="presOf" srcId="{441795E7-378F-49E5-952E-446CE5652D1E}" destId="{50BDB7D0-8BA5-4E29-8AFE-F59DFDABBF84}" srcOrd="0" destOrd="0" presId="urn:microsoft.com/office/officeart/2005/8/layout/vList2"/>
    <dgm:cxn modelId="{FFD2ABF2-BC0D-49FF-B255-5D79EC2F248E}" srcId="{587FB4C0-D35A-463A-B42A-1787E96BCAEC}" destId="{441795E7-378F-49E5-952E-446CE5652D1E}" srcOrd="1" destOrd="0" parTransId="{825A8E9B-1B0E-481A-87E2-B9E95ACBD1EF}" sibTransId="{17753091-113A-4DEE-B4AF-7E73B0483417}"/>
    <dgm:cxn modelId="{55D1CA10-716C-43EA-A1C4-4B5646971872}" type="presParOf" srcId="{078AC558-4564-4F43-B6D8-DAE73B152FA3}" destId="{FA964E35-8965-4423-BAE1-6093078A4F80}" srcOrd="0" destOrd="0" presId="urn:microsoft.com/office/officeart/2005/8/layout/vList2"/>
    <dgm:cxn modelId="{C91E3252-0DA6-48E7-AC1B-6C09F665CF68}" type="presParOf" srcId="{078AC558-4564-4F43-B6D8-DAE73B152FA3}" destId="{4B7251D2-902E-470B-A945-151E6B669FE7}" srcOrd="1" destOrd="0" presId="urn:microsoft.com/office/officeart/2005/8/layout/vList2"/>
    <dgm:cxn modelId="{65EF07F5-3FC6-420B-ABA8-9BFF5D2CBA8E}" type="presParOf" srcId="{078AC558-4564-4F43-B6D8-DAE73B152FA3}" destId="{50BDB7D0-8BA5-4E29-8AFE-F59DFDABBF8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5D8352-F617-425C-9805-7164DA5B9D63}" type="doc">
      <dgm:prSet loTypeId="urn:microsoft.com/office/officeart/2005/8/layout/vList2" loCatId="list" qsTypeId="urn:microsoft.com/office/officeart/2005/8/quickstyle/simple2" qsCatId="simple" csTypeId="urn:microsoft.com/office/officeart/2005/8/colors/colorful2" csCatId="colorful"/>
      <dgm:spPr/>
      <dgm:t>
        <a:bodyPr/>
        <a:lstStyle/>
        <a:p>
          <a:endParaRPr lang="en-US"/>
        </a:p>
      </dgm:t>
    </dgm:pt>
    <dgm:pt modelId="{86665448-713C-4773-8C71-73294F3EF953}">
      <dgm:prSet/>
      <dgm:spPr/>
      <dgm:t>
        <a:bodyPr/>
        <a:lstStyle/>
        <a:p>
          <a:r>
            <a:rPr lang="en-US"/>
            <a:t>- How does Jesus’ teaching about love and sacrifice (John 15:13) inspire us to live today? </a:t>
          </a:r>
        </a:p>
      </dgm:t>
    </dgm:pt>
    <dgm:pt modelId="{70588132-C308-4D89-8E51-EAABF37E3202}" type="parTrans" cxnId="{76D2BAB0-A91D-4F72-A219-B91EC389C7F5}">
      <dgm:prSet/>
      <dgm:spPr/>
      <dgm:t>
        <a:bodyPr/>
        <a:lstStyle/>
        <a:p>
          <a:endParaRPr lang="en-US"/>
        </a:p>
      </dgm:t>
    </dgm:pt>
    <dgm:pt modelId="{D1CD7F93-F7C4-48E1-81A3-6AA732332A34}" type="sibTrans" cxnId="{76D2BAB0-A91D-4F72-A219-B91EC389C7F5}">
      <dgm:prSet/>
      <dgm:spPr/>
      <dgm:t>
        <a:bodyPr/>
        <a:lstStyle/>
        <a:p>
          <a:endParaRPr lang="en-US"/>
        </a:p>
      </dgm:t>
    </dgm:pt>
    <dgm:pt modelId="{0D83F9F1-C691-49F6-9FA1-01040DEFB2ED}">
      <dgm:prSet/>
      <dgm:spPr/>
      <dgm:t>
        <a:bodyPr/>
        <a:lstStyle/>
        <a:p>
          <a:r>
            <a:rPr lang="en-US"/>
            <a:t>- Romans 12:18 says, 'If it is possible, as far as it depends on you, live at peace with everyone.' What does peace look like in your life? </a:t>
          </a:r>
        </a:p>
      </dgm:t>
    </dgm:pt>
    <dgm:pt modelId="{BBEA691A-AB96-417E-B667-42D9C3F77893}" type="parTrans" cxnId="{37AC7DFC-6C9C-4C64-8D31-65BFC3C11B57}">
      <dgm:prSet/>
      <dgm:spPr/>
      <dgm:t>
        <a:bodyPr/>
        <a:lstStyle/>
        <a:p>
          <a:endParaRPr lang="en-US"/>
        </a:p>
      </dgm:t>
    </dgm:pt>
    <dgm:pt modelId="{6DAC5B9A-7DA7-4194-9F78-9746B62BD81C}" type="sibTrans" cxnId="{37AC7DFC-6C9C-4C64-8D31-65BFC3C11B57}">
      <dgm:prSet/>
      <dgm:spPr/>
      <dgm:t>
        <a:bodyPr/>
        <a:lstStyle/>
        <a:p>
          <a:endParaRPr lang="en-US"/>
        </a:p>
      </dgm:t>
    </dgm:pt>
    <dgm:pt modelId="{E6810CEF-7B0E-4FD3-B36A-B45FEA2D7DAA}">
      <dgm:prSet/>
      <dgm:spPr/>
      <dgm:t>
        <a:bodyPr/>
        <a:lstStyle/>
        <a:p>
          <a:r>
            <a:rPr lang="en-US"/>
            <a:t>- How can we be peacemakers in our school, family, or community? </a:t>
          </a:r>
        </a:p>
      </dgm:t>
    </dgm:pt>
    <dgm:pt modelId="{4B04FD5D-9B6A-48A9-B711-5EDB983B11BE}" type="parTrans" cxnId="{0D2C4E21-DB56-4B85-92D1-960898BF38A3}">
      <dgm:prSet/>
      <dgm:spPr/>
      <dgm:t>
        <a:bodyPr/>
        <a:lstStyle/>
        <a:p>
          <a:endParaRPr lang="en-US"/>
        </a:p>
      </dgm:t>
    </dgm:pt>
    <dgm:pt modelId="{E7BD5E30-2CBA-4AF5-93E1-76DF0CFB87F0}" type="sibTrans" cxnId="{0D2C4E21-DB56-4B85-92D1-960898BF38A3}">
      <dgm:prSet/>
      <dgm:spPr/>
      <dgm:t>
        <a:bodyPr/>
        <a:lstStyle/>
        <a:p>
          <a:endParaRPr lang="en-US"/>
        </a:p>
      </dgm:t>
    </dgm:pt>
    <dgm:pt modelId="{3E8E1081-C84F-4783-A65A-9AC803BFD687}" type="pres">
      <dgm:prSet presAssocID="{525D8352-F617-425C-9805-7164DA5B9D63}" presName="linear" presStyleCnt="0">
        <dgm:presLayoutVars>
          <dgm:animLvl val="lvl"/>
          <dgm:resizeHandles val="exact"/>
        </dgm:presLayoutVars>
      </dgm:prSet>
      <dgm:spPr/>
    </dgm:pt>
    <dgm:pt modelId="{850BD096-A146-489D-A9CA-F84040EEF082}" type="pres">
      <dgm:prSet presAssocID="{86665448-713C-4773-8C71-73294F3EF953}" presName="parentText" presStyleLbl="node1" presStyleIdx="0" presStyleCnt="3">
        <dgm:presLayoutVars>
          <dgm:chMax val="0"/>
          <dgm:bulletEnabled val="1"/>
        </dgm:presLayoutVars>
      </dgm:prSet>
      <dgm:spPr/>
    </dgm:pt>
    <dgm:pt modelId="{43A8BF4E-D79C-4AAB-94C6-6F114D97860F}" type="pres">
      <dgm:prSet presAssocID="{D1CD7F93-F7C4-48E1-81A3-6AA732332A34}" presName="spacer" presStyleCnt="0"/>
      <dgm:spPr/>
    </dgm:pt>
    <dgm:pt modelId="{29C94FE1-C364-401B-9846-0B1C11D0A10D}" type="pres">
      <dgm:prSet presAssocID="{0D83F9F1-C691-49F6-9FA1-01040DEFB2ED}" presName="parentText" presStyleLbl="node1" presStyleIdx="1" presStyleCnt="3">
        <dgm:presLayoutVars>
          <dgm:chMax val="0"/>
          <dgm:bulletEnabled val="1"/>
        </dgm:presLayoutVars>
      </dgm:prSet>
      <dgm:spPr/>
    </dgm:pt>
    <dgm:pt modelId="{34522CB0-77A3-4D76-B103-3EE62787EAEC}" type="pres">
      <dgm:prSet presAssocID="{6DAC5B9A-7DA7-4194-9F78-9746B62BD81C}" presName="spacer" presStyleCnt="0"/>
      <dgm:spPr/>
    </dgm:pt>
    <dgm:pt modelId="{FED0D05D-011F-4568-8F37-F57670618AD7}" type="pres">
      <dgm:prSet presAssocID="{E6810CEF-7B0E-4FD3-B36A-B45FEA2D7DAA}" presName="parentText" presStyleLbl="node1" presStyleIdx="2" presStyleCnt="3">
        <dgm:presLayoutVars>
          <dgm:chMax val="0"/>
          <dgm:bulletEnabled val="1"/>
        </dgm:presLayoutVars>
      </dgm:prSet>
      <dgm:spPr/>
    </dgm:pt>
  </dgm:ptLst>
  <dgm:cxnLst>
    <dgm:cxn modelId="{0D2C4E21-DB56-4B85-92D1-960898BF38A3}" srcId="{525D8352-F617-425C-9805-7164DA5B9D63}" destId="{E6810CEF-7B0E-4FD3-B36A-B45FEA2D7DAA}" srcOrd="2" destOrd="0" parTransId="{4B04FD5D-9B6A-48A9-B711-5EDB983B11BE}" sibTransId="{E7BD5E30-2CBA-4AF5-93E1-76DF0CFB87F0}"/>
    <dgm:cxn modelId="{76D2BAB0-A91D-4F72-A219-B91EC389C7F5}" srcId="{525D8352-F617-425C-9805-7164DA5B9D63}" destId="{86665448-713C-4773-8C71-73294F3EF953}" srcOrd="0" destOrd="0" parTransId="{70588132-C308-4D89-8E51-EAABF37E3202}" sibTransId="{D1CD7F93-F7C4-48E1-81A3-6AA732332A34}"/>
    <dgm:cxn modelId="{72ECFEB0-238E-48B4-A72D-F66A6673EB70}" type="presOf" srcId="{86665448-713C-4773-8C71-73294F3EF953}" destId="{850BD096-A146-489D-A9CA-F84040EEF082}" srcOrd="0" destOrd="0" presId="urn:microsoft.com/office/officeart/2005/8/layout/vList2"/>
    <dgm:cxn modelId="{20397DB2-A466-4D17-A7E0-EF350400FC64}" type="presOf" srcId="{E6810CEF-7B0E-4FD3-B36A-B45FEA2D7DAA}" destId="{FED0D05D-011F-4568-8F37-F57670618AD7}" srcOrd="0" destOrd="0" presId="urn:microsoft.com/office/officeart/2005/8/layout/vList2"/>
    <dgm:cxn modelId="{520223F5-E4AC-4F05-A453-F214F76BCAFC}" type="presOf" srcId="{525D8352-F617-425C-9805-7164DA5B9D63}" destId="{3E8E1081-C84F-4783-A65A-9AC803BFD687}" srcOrd="0" destOrd="0" presId="urn:microsoft.com/office/officeart/2005/8/layout/vList2"/>
    <dgm:cxn modelId="{F61217F7-2FDE-4EAE-A8E8-2E9B040EB2B8}" type="presOf" srcId="{0D83F9F1-C691-49F6-9FA1-01040DEFB2ED}" destId="{29C94FE1-C364-401B-9846-0B1C11D0A10D}" srcOrd="0" destOrd="0" presId="urn:microsoft.com/office/officeart/2005/8/layout/vList2"/>
    <dgm:cxn modelId="{37AC7DFC-6C9C-4C64-8D31-65BFC3C11B57}" srcId="{525D8352-F617-425C-9805-7164DA5B9D63}" destId="{0D83F9F1-C691-49F6-9FA1-01040DEFB2ED}" srcOrd="1" destOrd="0" parTransId="{BBEA691A-AB96-417E-B667-42D9C3F77893}" sibTransId="{6DAC5B9A-7DA7-4194-9F78-9746B62BD81C}"/>
    <dgm:cxn modelId="{602D8C30-17E5-4BD1-8591-BAB526D9F372}" type="presParOf" srcId="{3E8E1081-C84F-4783-A65A-9AC803BFD687}" destId="{850BD096-A146-489D-A9CA-F84040EEF082}" srcOrd="0" destOrd="0" presId="urn:microsoft.com/office/officeart/2005/8/layout/vList2"/>
    <dgm:cxn modelId="{81C69DD4-C4F4-4B76-91F9-A50BFC34CFCD}" type="presParOf" srcId="{3E8E1081-C84F-4783-A65A-9AC803BFD687}" destId="{43A8BF4E-D79C-4AAB-94C6-6F114D97860F}" srcOrd="1" destOrd="0" presId="urn:microsoft.com/office/officeart/2005/8/layout/vList2"/>
    <dgm:cxn modelId="{8FE48B4C-6D1F-4874-99FF-0713272FC68F}" type="presParOf" srcId="{3E8E1081-C84F-4783-A65A-9AC803BFD687}" destId="{29C94FE1-C364-401B-9846-0B1C11D0A10D}" srcOrd="2" destOrd="0" presId="urn:microsoft.com/office/officeart/2005/8/layout/vList2"/>
    <dgm:cxn modelId="{C4EB007D-2BC1-4CF5-AE9F-F2F0A43B172D}" type="presParOf" srcId="{3E8E1081-C84F-4783-A65A-9AC803BFD687}" destId="{34522CB0-77A3-4D76-B103-3EE62787EAEC}" srcOrd="3" destOrd="0" presId="urn:microsoft.com/office/officeart/2005/8/layout/vList2"/>
    <dgm:cxn modelId="{3E804CAC-7FD5-4C53-8BD8-7B4B416FB451}" type="presParOf" srcId="{3E8E1081-C84F-4783-A65A-9AC803BFD687}" destId="{FED0D05D-011F-4568-8F37-F57670618AD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0695DB-48CB-4066-891E-4A7210D8F2A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896253F-008B-429C-BD29-52D49242F4CF}">
      <dgm:prSet phldr="0"/>
      <dgm:spPr/>
      <dgm:t>
        <a:bodyPr/>
        <a:lstStyle/>
        <a:p>
          <a:pPr algn="l" rtl="0">
            <a:lnSpc>
              <a:spcPct val="90000"/>
            </a:lnSpc>
          </a:pPr>
          <a:r>
            <a:rPr lang="en-US" sz="3000" dirty="0">
              <a:solidFill>
                <a:srgbClr val="FFFFFF"/>
              </a:solidFill>
              <a:latin typeface="Calibri"/>
              <a:ea typeface="+mn-ea"/>
              <a:cs typeface="+mn-cs"/>
            </a:rPr>
            <a:t>Port Glasgow Toll Boys </a:t>
          </a:r>
          <a:endParaRPr lang="en-US" sz="3000" dirty="0">
            <a:solidFill>
              <a:srgbClr val="FFFFFF"/>
            </a:solidFill>
            <a:ea typeface="+mn-ea"/>
            <a:cs typeface="+mn-cs"/>
          </a:endParaRPr>
        </a:p>
      </dgm:t>
    </dgm:pt>
    <dgm:pt modelId="{04FBF0FF-9AD3-4C68-B30F-B6C70F5C14B0}" type="parTrans" cxnId="{892347EF-BC16-4C50-8584-63A3DF8DFA9F}">
      <dgm:prSet/>
      <dgm:spPr/>
      <dgm:t>
        <a:bodyPr/>
        <a:lstStyle/>
        <a:p>
          <a:endParaRPr lang="en-US"/>
        </a:p>
      </dgm:t>
    </dgm:pt>
    <dgm:pt modelId="{5382A33D-0480-46C7-86A3-19939E02642F}" type="sibTrans" cxnId="{892347EF-BC16-4C50-8584-63A3DF8DFA9F}">
      <dgm:prSet/>
      <dgm:spPr/>
      <dgm:t>
        <a:bodyPr/>
        <a:lstStyle/>
        <a:p>
          <a:endParaRPr lang="en-US"/>
        </a:p>
      </dgm:t>
    </dgm:pt>
    <dgm:pt modelId="{6F41CDFF-27B1-4C5B-8074-AE791739942E}">
      <dgm:prSet/>
      <dgm:spPr/>
      <dgm:t>
        <a:bodyPr/>
        <a:lstStyle/>
        <a:p>
          <a:pPr algn="l">
            <a:lnSpc>
              <a:spcPct val="90000"/>
            </a:lnSpc>
          </a:pPr>
          <a:r>
            <a:rPr lang="en-US" sz="3000">
              <a:solidFill>
                <a:srgbClr val="FFFFFF"/>
              </a:solidFill>
              <a:ea typeface="+mn-ea"/>
              <a:cs typeface="+mn-cs"/>
            </a:rPr>
            <a:t>Joshua 1:9 - 'Be strong and courageous. Do not be afraid; do not be discouraged, for the Lord your God will be with you wherever you go.'</a:t>
          </a:r>
        </a:p>
      </dgm:t>
    </dgm:pt>
    <dgm:pt modelId="{B145DB11-96E0-4BA2-8D94-91B5A193EE86}" type="parTrans" cxnId="{4CDDC457-6704-4738-85FB-ADD5E3ACF48A}">
      <dgm:prSet/>
      <dgm:spPr/>
      <dgm:t>
        <a:bodyPr/>
        <a:lstStyle/>
        <a:p>
          <a:endParaRPr lang="en-US"/>
        </a:p>
      </dgm:t>
    </dgm:pt>
    <dgm:pt modelId="{FE26E6D8-A469-4BF9-8682-6B8E52DE48A6}" type="sibTrans" cxnId="{4CDDC457-6704-4738-85FB-ADD5E3ACF48A}">
      <dgm:prSet/>
      <dgm:spPr/>
      <dgm:t>
        <a:bodyPr/>
        <a:lstStyle/>
        <a:p>
          <a:endParaRPr lang="en-US"/>
        </a:p>
      </dgm:t>
    </dgm:pt>
    <dgm:pt modelId="{B695DEB1-EDFE-4723-9131-0511C5FED3FA}" type="pres">
      <dgm:prSet presAssocID="{120695DB-48CB-4066-891E-4A7210D8F2A0}" presName="linear" presStyleCnt="0">
        <dgm:presLayoutVars>
          <dgm:animLvl val="lvl"/>
          <dgm:resizeHandles val="exact"/>
        </dgm:presLayoutVars>
      </dgm:prSet>
      <dgm:spPr/>
    </dgm:pt>
    <dgm:pt modelId="{C62D9F74-98D5-44F6-832E-99894449C3B0}" type="pres">
      <dgm:prSet presAssocID="{C896253F-008B-429C-BD29-52D49242F4CF}" presName="parentText" presStyleLbl="node1" presStyleIdx="0" presStyleCnt="2">
        <dgm:presLayoutVars>
          <dgm:chMax val="0"/>
          <dgm:bulletEnabled val="1"/>
        </dgm:presLayoutVars>
      </dgm:prSet>
      <dgm:spPr/>
    </dgm:pt>
    <dgm:pt modelId="{2D1D0B66-5C10-4487-9319-D33AB925D416}" type="pres">
      <dgm:prSet presAssocID="{5382A33D-0480-46C7-86A3-19939E02642F}" presName="spacer" presStyleCnt="0"/>
      <dgm:spPr/>
    </dgm:pt>
    <dgm:pt modelId="{6062C25E-1D3C-4E54-B63A-684B98C1BD82}" type="pres">
      <dgm:prSet presAssocID="{6F41CDFF-27B1-4C5B-8074-AE791739942E}" presName="parentText" presStyleLbl="node1" presStyleIdx="1" presStyleCnt="2">
        <dgm:presLayoutVars>
          <dgm:chMax val="0"/>
          <dgm:bulletEnabled val="1"/>
        </dgm:presLayoutVars>
      </dgm:prSet>
      <dgm:spPr/>
    </dgm:pt>
  </dgm:ptLst>
  <dgm:cxnLst>
    <dgm:cxn modelId="{BAF0990A-8A3C-43A1-B214-3512AE71A824}" type="presOf" srcId="{C896253F-008B-429C-BD29-52D49242F4CF}" destId="{C62D9F74-98D5-44F6-832E-99894449C3B0}" srcOrd="0" destOrd="0" presId="urn:microsoft.com/office/officeart/2005/8/layout/vList2"/>
    <dgm:cxn modelId="{177DF40F-DFA6-4628-AF8D-5ECF0DCC50CB}" type="presOf" srcId="{6F41CDFF-27B1-4C5B-8074-AE791739942E}" destId="{6062C25E-1D3C-4E54-B63A-684B98C1BD82}" srcOrd="0" destOrd="0" presId="urn:microsoft.com/office/officeart/2005/8/layout/vList2"/>
    <dgm:cxn modelId="{9A4D7917-FB1D-401E-80C1-9DC5250E755C}" type="presOf" srcId="{120695DB-48CB-4066-891E-4A7210D8F2A0}" destId="{B695DEB1-EDFE-4723-9131-0511C5FED3FA}" srcOrd="0" destOrd="0" presId="urn:microsoft.com/office/officeart/2005/8/layout/vList2"/>
    <dgm:cxn modelId="{4CDDC457-6704-4738-85FB-ADD5E3ACF48A}" srcId="{120695DB-48CB-4066-891E-4A7210D8F2A0}" destId="{6F41CDFF-27B1-4C5B-8074-AE791739942E}" srcOrd="1" destOrd="0" parTransId="{B145DB11-96E0-4BA2-8D94-91B5A193EE86}" sibTransId="{FE26E6D8-A469-4BF9-8682-6B8E52DE48A6}"/>
    <dgm:cxn modelId="{892347EF-BC16-4C50-8584-63A3DF8DFA9F}" srcId="{120695DB-48CB-4066-891E-4A7210D8F2A0}" destId="{C896253F-008B-429C-BD29-52D49242F4CF}" srcOrd="0" destOrd="0" parTransId="{04FBF0FF-9AD3-4C68-B30F-B6C70F5C14B0}" sibTransId="{5382A33D-0480-46C7-86A3-19939E02642F}"/>
    <dgm:cxn modelId="{D1FB532E-B754-46FA-AC96-06405FB70414}" type="presParOf" srcId="{B695DEB1-EDFE-4723-9131-0511C5FED3FA}" destId="{C62D9F74-98D5-44F6-832E-99894449C3B0}" srcOrd="0" destOrd="0" presId="urn:microsoft.com/office/officeart/2005/8/layout/vList2"/>
    <dgm:cxn modelId="{5C1809F5-8878-4331-BFC1-7C14D8444196}" type="presParOf" srcId="{B695DEB1-EDFE-4723-9131-0511C5FED3FA}" destId="{2D1D0B66-5C10-4487-9319-D33AB925D416}" srcOrd="1" destOrd="0" presId="urn:microsoft.com/office/officeart/2005/8/layout/vList2"/>
    <dgm:cxn modelId="{5FAF6E48-504C-4E00-8327-9BFCEF8131E2}" type="presParOf" srcId="{B695DEB1-EDFE-4723-9131-0511C5FED3FA}" destId="{6062C25E-1D3C-4E54-B63A-684B98C1BD8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43B9C4-511B-4786-8DDD-595B81F6294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8689FF3-7F9B-47B8-A317-D8734500BC84}">
      <dgm:prSet/>
      <dgm:spPr/>
      <dgm:t>
        <a:bodyPr/>
        <a:lstStyle/>
        <a:p>
          <a:r>
            <a:rPr lang="en-US"/>
            <a:t>BB members have served in wars and promote values of faith and service.</a:t>
          </a:r>
        </a:p>
      </dgm:t>
    </dgm:pt>
    <dgm:pt modelId="{E103DAED-ABE5-4CCD-88F5-0902ED307168}" type="parTrans" cxnId="{AC4D6820-8B2D-47EF-BF0C-8FD9C95710D0}">
      <dgm:prSet/>
      <dgm:spPr/>
      <dgm:t>
        <a:bodyPr/>
        <a:lstStyle/>
        <a:p>
          <a:endParaRPr lang="en-US"/>
        </a:p>
      </dgm:t>
    </dgm:pt>
    <dgm:pt modelId="{6EE6BD4F-8A95-429D-92D8-C7665787139D}" type="sibTrans" cxnId="{AC4D6820-8B2D-47EF-BF0C-8FD9C95710D0}">
      <dgm:prSet/>
      <dgm:spPr/>
      <dgm:t>
        <a:bodyPr/>
        <a:lstStyle/>
        <a:p>
          <a:endParaRPr lang="en-US"/>
        </a:p>
      </dgm:t>
    </dgm:pt>
    <dgm:pt modelId="{406B9FC2-FA0F-4B77-8D7D-7FB89CEF493B}">
      <dgm:prSet/>
      <dgm:spPr/>
      <dgm:t>
        <a:bodyPr/>
        <a:lstStyle/>
        <a:p>
          <a:r>
            <a:rPr lang="en-US"/>
            <a:t>1 Corinthians 16:13 - 'Be on your guard; stand firm in the faith; be courageous; be strong.'</a:t>
          </a:r>
        </a:p>
      </dgm:t>
    </dgm:pt>
    <dgm:pt modelId="{EF52B656-BD7A-4AA1-B175-EEB8D7CF20AC}" type="parTrans" cxnId="{F3BE8C9E-9426-4106-BF3C-52A2B0D15E76}">
      <dgm:prSet/>
      <dgm:spPr/>
      <dgm:t>
        <a:bodyPr/>
        <a:lstStyle/>
        <a:p>
          <a:endParaRPr lang="en-US"/>
        </a:p>
      </dgm:t>
    </dgm:pt>
    <dgm:pt modelId="{9E12F6FD-B208-4711-A9DB-22159E67AA15}" type="sibTrans" cxnId="{F3BE8C9E-9426-4106-BF3C-52A2B0D15E76}">
      <dgm:prSet/>
      <dgm:spPr/>
      <dgm:t>
        <a:bodyPr/>
        <a:lstStyle/>
        <a:p>
          <a:endParaRPr lang="en-US"/>
        </a:p>
      </dgm:t>
    </dgm:pt>
    <dgm:pt modelId="{AC572A50-36BF-4E67-94A7-DFEAB5E63FC2}" type="pres">
      <dgm:prSet presAssocID="{BC43B9C4-511B-4786-8DDD-595B81F62948}" presName="linear" presStyleCnt="0">
        <dgm:presLayoutVars>
          <dgm:animLvl val="lvl"/>
          <dgm:resizeHandles val="exact"/>
        </dgm:presLayoutVars>
      </dgm:prSet>
      <dgm:spPr/>
    </dgm:pt>
    <dgm:pt modelId="{01FE7202-8D71-4CF5-AE3C-981366B04DDB}" type="pres">
      <dgm:prSet presAssocID="{68689FF3-7F9B-47B8-A317-D8734500BC84}" presName="parentText" presStyleLbl="node1" presStyleIdx="0" presStyleCnt="2">
        <dgm:presLayoutVars>
          <dgm:chMax val="0"/>
          <dgm:bulletEnabled val="1"/>
        </dgm:presLayoutVars>
      </dgm:prSet>
      <dgm:spPr/>
    </dgm:pt>
    <dgm:pt modelId="{4C8D0881-5EAC-475B-8069-95B84558BCBC}" type="pres">
      <dgm:prSet presAssocID="{6EE6BD4F-8A95-429D-92D8-C7665787139D}" presName="spacer" presStyleCnt="0"/>
      <dgm:spPr/>
    </dgm:pt>
    <dgm:pt modelId="{B65CD24C-A856-41C9-AA2A-D41EF9BD3242}" type="pres">
      <dgm:prSet presAssocID="{406B9FC2-FA0F-4B77-8D7D-7FB89CEF493B}" presName="parentText" presStyleLbl="node1" presStyleIdx="1" presStyleCnt="2">
        <dgm:presLayoutVars>
          <dgm:chMax val="0"/>
          <dgm:bulletEnabled val="1"/>
        </dgm:presLayoutVars>
      </dgm:prSet>
      <dgm:spPr/>
    </dgm:pt>
  </dgm:ptLst>
  <dgm:cxnLst>
    <dgm:cxn modelId="{AC4D6820-8B2D-47EF-BF0C-8FD9C95710D0}" srcId="{BC43B9C4-511B-4786-8DDD-595B81F62948}" destId="{68689FF3-7F9B-47B8-A317-D8734500BC84}" srcOrd="0" destOrd="0" parTransId="{E103DAED-ABE5-4CCD-88F5-0902ED307168}" sibTransId="{6EE6BD4F-8A95-429D-92D8-C7665787139D}"/>
    <dgm:cxn modelId="{2171D932-CDE8-4E6A-BB99-378DE634C000}" type="presOf" srcId="{406B9FC2-FA0F-4B77-8D7D-7FB89CEF493B}" destId="{B65CD24C-A856-41C9-AA2A-D41EF9BD3242}" srcOrd="0" destOrd="0" presId="urn:microsoft.com/office/officeart/2005/8/layout/vList2"/>
    <dgm:cxn modelId="{61A2CA4B-2881-4F66-BB04-05D266BB0F0C}" type="presOf" srcId="{BC43B9C4-511B-4786-8DDD-595B81F62948}" destId="{AC572A50-36BF-4E67-94A7-DFEAB5E63FC2}" srcOrd="0" destOrd="0" presId="urn:microsoft.com/office/officeart/2005/8/layout/vList2"/>
    <dgm:cxn modelId="{50BF3257-B290-48F2-9EAF-EFFD94C6FD1A}" type="presOf" srcId="{68689FF3-7F9B-47B8-A317-D8734500BC84}" destId="{01FE7202-8D71-4CF5-AE3C-981366B04DDB}" srcOrd="0" destOrd="0" presId="urn:microsoft.com/office/officeart/2005/8/layout/vList2"/>
    <dgm:cxn modelId="{F3BE8C9E-9426-4106-BF3C-52A2B0D15E76}" srcId="{BC43B9C4-511B-4786-8DDD-595B81F62948}" destId="{406B9FC2-FA0F-4B77-8D7D-7FB89CEF493B}" srcOrd="1" destOrd="0" parTransId="{EF52B656-BD7A-4AA1-B175-EEB8D7CF20AC}" sibTransId="{9E12F6FD-B208-4711-A9DB-22159E67AA15}"/>
    <dgm:cxn modelId="{14533B77-895B-4C21-BA23-9D85372E9631}" type="presParOf" srcId="{AC572A50-36BF-4E67-94A7-DFEAB5E63FC2}" destId="{01FE7202-8D71-4CF5-AE3C-981366B04DDB}" srcOrd="0" destOrd="0" presId="urn:microsoft.com/office/officeart/2005/8/layout/vList2"/>
    <dgm:cxn modelId="{E89FD52F-3252-403A-A445-A9D275CF00EB}" type="presParOf" srcId="{AC572A50-36BF-4E67-94A7-DFEAB5E63FC2}" destId="{4C8D0881-5EAC-475B-8069-95B84558BCBC}" srcOrd="1" destOrd="0" presId="urn:microsoft.com/office/officeart/2005/8/layout/vList2"/>
    <dgm:cxn modelId="{70289B8B-E9FE-4ADF-81D8-48C8A9949247}" type="presParOf" srcId="{AC572A50-36BF-4E67-94A7-DFEAB5E63FC2}" destId="{B65CD24C-A856-41C9-AA2A-D41EF9BD324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CD7DEC-DA3F-49F1-A3FF-48232C8A0E2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ECF21B2-E6C3-4425-8E8B-9B22993B9907}">
      <dgm:prSet/>
      <dgm:spPr/>
      <dgm:t>
        <a:bodyPr/>
        <a:lstStyle/>
        <a:p>
          <a:pPr algn="l">
            <a:lnSpc>
              <a:spcPct val="90000"/>
            </a:lnSpc>
          </a:pPr>
          <a:r>
            <a:rPr lang="en-US" sz="3000">
              <a:solidFill>
                <a:srgbClr val="FFFFFF"/>
              </a:solidFill>
              <a:ea typeface="+mn-ea"/>
              <a:cs typeface="+mn-cs"/>
            </a:rPr>
            <a:t>Think about freedom, service, and peace.</a:t>
          </a:r>
        </a:p>
      </dgm:t>
    </dgm:pt>
    <dgm:pt modelId="{40C44E92-3840-41BA-B305-A0592E7F7500}" type="parTrans" cxnId="{56374BFB-A29E-41BD-8C0E-FD6432F10572}">
      <dgm:prSet/>
      <dgm:spPr/>
      <dgm:t>
        <a:bodyPr/>
        <a:lstStyle/>
        <a:p>
          <a:endParaRPr lang="en-US"/>
        </a:p>
      </dgm:t>
    </dgm:pt>
    <dgm:pt modelId="{80EEE7DB-9970-4551-B3F5-40757243FF27}" type="sibTrans" cxnId="{56374BFB-A29E-41BD-8C0E-FD6432F10572}">
      <dgm:prSet/>
      <dgm:spPr/>
      <dgm:t>
        <a:bodyPr/>
        <a:lstStyle/>
        <a:p>
          <a:endParaRPr lang="en-US"/>
        </a:p>
      </dgm:t>
    </dgm:pt>
    <dgm:pt modelId="{C5C57E29-8CE4-4652-BF0C-3C3471BC9D34}">
      <dgm:prSet/>
      <dgm:spPr/>
      <dgm:t>
        <a:bodyPr/>
        <a:lstStyle/>
        <a:p>
          <a:pPr algn="l">
            <a:lnSpc>
              <a:spcPct val="90000"/>
            </a:lnSpc>
          </a:pPr>
          <a:r>
            <a:rPr lang="en-US" sz="3000">
              <a:solidFill>
                <a:srgbClr val="FFFFFF"/>
              </a:solidFill>
              <a:ea typeface="+mn-ea"/>
              <a:cs typeface="+mn-cs"/>
            </a:rPr>
            <a:t>Philippians 4:7 - 'And the peace of God, which transcends all understanding, will guard your hearts and your minds in Christ Jesus.'</a:t>
          </a:r>
        </a:p>
      </dgm:t>
    </dgm:pt>
    <dgm:pt modelId="{4133F14A-2138-4E51-842C-EBD6C4C1F70C}" type="parTrans" cxnId="{FA6CC3F0-4221-4992-B065-F0F79B22B195}">
      <dgm:prSet/>
      <dgm:spPr/>
      <dgm:t>
        <a:bodyPr/>
        <a:lstStyle/>
        <a:p>
          <a:endParaRPr lang="en-US"/>
        </a:p>
      </dgm:t>
    </dgm:pt>
    <dgm:pt modelId="{1AE75990-19D8-424D-A61A-FDA6DFAB9F44}" type="sibTrans" cxnId="{FA6CC3F0-4221-4992-B065-F0F79B22B195}">
      <dgm:prSet/>
      <dgm:spPr/>
      <dgm:t>
        <a:bodyPr/>
        <a:lstStyle/>
        <a:p>
          <a:endParaRPr lang="en-US"/>
        </a:p>
      </dgm:t>
    </dgm:pt>
    <dgm:pt modelId="{E8588BC2-D294-4438-A96B-9BE872E31EAD}" type="pres">
      <dgm:prSet presAssocID="{CFCD7DEC-DA3F-49F1-A3FF-48232C8A0E29}" presName="linear" presStyleCnt="0">
        <dgm:presLayoutVars>
          <dgm:animLvl val="lvl"/>
          <dgm:resizeHandles val="exact"/>
        </dgm:presLayoutVars>
      </dgm:prSet>
      <dgm:spPr/>
    </dgm:pt>
    <dgm:pt modelId="{E00C4AF4-FA6F-434D-8289-21A2FD3D933E}" type="pres">
      <dgm:prSet presAssocID="{AECF21B2-E6C3-4425-8E8B-9B22993B9907}" presName="parentText" presStyleLbl="node1" presStyleIdx="0" presStyleCnt="2">
        <dgm:presLayoutVars>
          <dgm:chMax val="0"/>
          <dgm:bulletEnabled val="1"/>
        </dgm:presLayoutVars>
      </dgm:prSet>
      <dgm:spPr/>
    </dgm:pt>
    <dgm:pt modelId="{ADA12B98-75F4-4CF1-BEF1-DEF23783F57B}" type="pres">
      <dgm:prSet presAssocID="{80EEE7DB-9970-4551-B3F5-40757243FF27}" presName="spacer" presStyleCnt="0"/>
      <dgm:spPr/>
    </dgm:pt>
    <dgm:pt modelId="{43776F0B-1B3A-4523-8FD5-88C29B29A108}" type="pres">
      <dgm:prSet presAssocID="{C5C57E29-8CE4-4652-BF0C-3C3471BC9D34}" presName="parentText" presStyleLbl="node1" presStyleIdx="1" presStyleCnt="2">
        <dgm:presLayoutVars>
          <dgm:chMax val="0"/>
          <dgm:bulletEnabled val="1"/>
        </dgm:presLayoutVars>
      </dgm:prSet>
      <dgm:spPr/>
    </dgm:pt>
  </dgm:ptLst>
  <dgm:cxnLst>
    <dgm:cxn modelId="{3EC6086B-4F94-4390-B29A-33CB0FAF947A}" type="presOf" srcId="{C5C57E29-8CE4-4652-BF0C-3C3471BC9D34}" destId="{43776F0B-1B3A-4523-8FD5-88C29B29A108}" srcOrd="0" destOrd="0" presId="urn:microsoft.com/office/officeart/2005/8/layout/vList2"/>
    <dgm:cxn modelId="{7FE95D79-AE7A-48ED-AE5C-DF3CD9501800}" type="presOf" srcId="{AECF21B2-E6C3-4425-8E8B-9B22993B9907}" destId="{E00C4AF4-FA6F-434D-8289-21A2FD3D933E}" srcOrd="0" destOrd="0" presId="urn:microsoft.com/office/officeart/2005/8/layout/vList2"/>
    <dgm:cxn modelId="{785E99DB-D7A4-414C-892B-9C33CA63E9D6}" type="presOf" srcId="{CFCD7DEC-DA3F-49F1-A3FF-48232C8A0E29}" destId="{E8588BC2-D294-4438-A96B-9BE872E31EAD}" srcOrd="0" destOrd="0" presId="urn:microsoft.com/office/officeart/2005/8/layout/vList2"/>
    <dgm:cxn modelId="{FA6CC3F0-4221-4992-B065-F0F79B22B195}" srcId="{CFCD7DEC-DA3F-49F1-A3FF-48232C8A0E29}" destId="{C5C57E29-8CE4-4652-BF0C-3C3471BC9D34}" srcOrd="1" destOrd="0" parTransId="{4133F14A-2138-4E51-842C-EBD6C4C1F70C}" sibTransId="{1AE75990-19D8-424D-A61A-FDA6DFAB9F44}"/>
    <dgm:cxn modelId="{56374BFB-A29E-41BD-8C0E-FD6432F10572}" srcId="{CFCD7DEC-DA3F-49F1-A3FF-48232C8A0E29}" destId="{AECF21B2-E6C3-4425-8E8B-9B22993B9907}" srcOrd="0" destOrd="0" parTransId="{40C44E92-3840-41BA-B305-A0592E7F7500}" sibTransId="{80EEE7DB-9970-4551-B3F5-40757243FF27}"/>
    <dgm:cxn modelId="{B9752134-12B8-4A04-AA3F-3616DBD24B82}" type="presParOf" srcId="{E8588BC2-D294-4438-A96B-9BE872E31EAD}" destId="{E00C4AF4-FA6F-434D-8289-21A2FD3D933E}" srcOrd="0" destOrd="0" presId="urn:microsoft.com/office/officeart/2005/8/layout/vList2"/>
    <dgm:cxn modelId="{CC76996F-EBFC-4245-93AE-DF2C2D051268}" type="presParOf" srcId="{E8588BC2-D294-4438-A96B-9BE872E31EAD}" destId="{ADA12B98-75F4-4CF1-BEF1-DEF23783F57B}" srcOrd="1" destOrd="0" presId="urn:microsoft.com/office/officeart/2005/8/layout/vList2"/>
    <dgm:cxn modelId="{5B1A0FBE-7387-46AA-A269-ADA08614885B}" type="presParOf" srcId="{E8588BC2-D294-4438-A96B-9BE872E31EAD}" destId="{43776F0B-1B3A-4523-8FD5-88C29B29A10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64E35-8965-4423-BAE1-6093078A4F80}">
      <dsp:nvSpPr>
        <dsp:cNvPr id="0" name=""/>
        <dsp:cNvSpPr/>
      </dsp:nvSpPr>
      <dsp:spPr>
        <a:xfrm>
          <a:off x="0" y="1290"/>
          <a:ext cx="5175384" cy="271205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To honour bravery and sacrifice, learn from history, and promote peace.</a:t>
          </a:r>
        </a:p>
      </dsp:txBody>
      <dsp:txXfrm>
        <a:off x="132392" y="133682"/>
        <a:ext cx="4910600" cy="2447275"/>
      </dsp:txXfrm>
    </dsp:sp>
    <dsp:sp modelId="{50BDB7D0-8BA5-4E29-8AFE-F59DFDABBF84}">
      <dsp:nvSpPr>
        <dsp:cNvPr id="0" name=""/>
        <dsp:cNvSpPr/>
      </dsp:nvSpPr>
      <dsp:spPr>
        <a:xfrm>
          <a:off x="0" y="2822790"/>
          <a:ext cx="5175384" cy="2712059"/>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John 15:13 - 'Greater love has no one than this: to lay down one’s life for one’s friends.'</a:t>
          </a:r>
        </a:p>
      </dsp:txBody>
      <dsp:txXfrm>
        <a:off x="132392" y="2955182"/>
        <a:ext cx="4910600" cy="24472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BD096-A146-489D-A9CA-F84040EEF082}">
      <dsp:nvSpPr>
        <dsp:cNvPr id="0" name=""/>
        <dsp:cNvSpPr/>
      </dsp:nvSpPr>
      <dsp:spPr>
        <a:xfrm>
          <a:off x="0" y="5895"/>
          <a:ext cx="7886700" cy="1398515"/>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 How does Jesus’ teaching about love and sacrifice (John 15:13) inspire us to live today? </a:t>
          </a:r>
        </a:p>
      </dsp:txBody>
      <dsp:txXfrm>
        <a:off x="68270" y="74165"/>
        <a:ext cx="7750160" cy="1261975"/>
      </dsp:txXfrm>
    </dsp:sp>
    <dsp:sp modelId="{29C94FE1-C364-401B-9846-0B1C11D0A10D}">
      <dsp:nvSpPr>
        <dsp:cNvPr id="0" name=""/>
        <dsp:cNvSpPr/>
      </dsp:nvSpPr>
      <dsp:spPr>
        <a:xfrm>
          <a:off x="0" y="1476411"/>
          <a:ext cx="7886700" cy="1398515"/>
        </a:xfrm>
        <a:prstGeom prst="roundRect">
          <a:avLst/>
        </a:prstGeom>
        <a:solidFill>
          <a:schemeClr val="accent2">
            <a:hueOff val="2340759"/>
            <a:satOff val="-2919"/>
            <a:lumOff val="68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 Romans 12:18 says, 'If it is possible, as far as it depends on you, live at peace with everyone.' What does peace look like in your life? </a:t>
          </a:r>
        </a:p>
      </dsp:txBody>
      <dsp:txXfrm>
        <a:off x="68270" y="1544681"/>
        <a:ext cx="7750160" cy="1261975"/>
      </dsp:txXfrm>
    </dsp:sp>
    <dsp:sp modelId="{FED0D05D-011F-4568-8F37-F57670618AD7}">
      <dsp:nvSpPr>
        <dsp:cNvPr id="0" name=""/>
        <dsp:cNvSpPr/>
      </dsp:nvSpPr>
      <dsp:spPr>
        <a:xfrm>
          <a:off x="0" y="2946926"/>
          <a:ext cx="7886700" cy="1398515"/>
        </a:xfrm>
        <a:prstGeom prst="roundRect">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 How can we be peacemakers in our school, family, or community? </a:t>
          </a:r>
        </a:p>
      </dsp:txBody>
      <dsp:txXfrm>
        <a:off x="68270" y="3015196"/>
        <a:ext cx="7750160" cy="12619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D9F74-98D5-44F6-832E-99894449C3B0}">
      <dsp:nvSpPr>
        <dsp:cNvPr id="0" name=""/>
        <dsp:cNvSpPr/>
      </dsp:nvSpPr>
      <dsp:spPr>
        <a:xfrm>
          <a:off x="0" y="116501"/>
          <a:ext cx="5175384" cy="260836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kern="1200" dirty="0">
              <a:solidFill>
                <a:srgbClr val="FFFFFF"/>
              </a:solidFill>
              <a:latin typeface="Calibri"/>
              <a:ea typeface="+mn-ea"/>
              <a:cs typeface="+mn-cs"/>
            </a:rPr>
            <a:t>Port Glasgow Toll Boys </a:t>
          </a:r>
          <a:endParaRPr lang="en-US" sz="3000" kern="1200" dirty="0">
            <a:solidFill>
              <a:srgbClr val="FFFFFF"/>
            </a:solidFill>
            <a:ea typeface="+mn-ea"/>
            <a:cs typeface="+mn-cs"/>
          </a:endParaRPr>
        </a:p>
      </dsp:txBody>
      <dsp:txXfrm>
        <a:off x="127330" y="243831"/>
        <a:ext cx="4920724" cy="2353708"/>
      </dsp:txXfrm>
    </dsp:sp>
    <dsp:sp modelId="{6062C25E-1D3C-4E54-B63A-684B98C1BD82}">
      <dsp:nvSpPr>
        <dsp:cNvPr id="0" name=""/>
        <dsp:cNvSpPr/>
      </dsp:nvSpPr>
      <dsp:spPr>
        <a:xfrm>
          <a:off x="0" y="2811270"/>
          <a:ext cx="5175384" cy="2608368"/>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solidFill>
                <a:srgbClr val="FFFFFF"/>
              </a:solidFill>
              <a:ea typeface="+mn-ea"/>
              <a:cs typeface="+mn-cs"/>
            </a:rPr>
            <a:t>Joshua 1:9 - 'Be strong and courageous. Do not be afraid; do not be discouraged, for the Lord your God will be with you wherever you go.'</a:t>
          </a:r>
        </a:p>
      </dsp:txBody>
      <dsp:txXfrm>
        <a:off x="127330" y="2938600"/>
        <a:ext cx="4920724" cy="23537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E7202-8D71-4CF5-AE3C-981366B04DDB}">
      <dsp:nvSpPr>
        <dsp:cNvPr id="0" name=""/>
        <dsp:cNvSpPr/>
      </dsp:nvSpPr>
      <dsp:spPr>
        <a:xfrm>
          <a:off x="0" y="146910"/>
          <a:ext cx="5175384" cy="256931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BB members have served in wars and promote values of faith and service.</a:t>
          </a:r>
        </a:p>
      </dsp:txBody>
      <dsp:txXfrm>
        <a:off x="125424" y="272334"/>
        <a:ext cx="4924536" cy="2318471"/>
      </dsp:txXfrm>
    </dsp:sp>
    <dsp:sp modelId="{B65CD24C-A856-41C9-AA2A-D41EF9BD3242}">
      <dsp:nvSpPr>
        <dsp:cNvPr id="0" name=""/>
        <dsp:cNvSpPr/>
      </dsp:nvSpPr>
      <dsp:spPr>
        <a:xfrm>
          <a:off x="0" y="2819910"/>
          <a:ext cx="5175384" cy="2569319"/>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1 Corinthians 16:13 - 'Be on your guard; stand firm in the faith; be courageous; be strong.'</a:t>
          </a:r>
        </a:p>
      </dsp:txBody>
      <dsp:txXfrm>
        <a:off x="125424" y="2945334"/>
        <a:ext cx="4924536" cy="23184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C4AF4-FA6F-434D-8289-21A2FD3D933E}">
      <dsp:nvSpPr>
        <dsp:cNvPr id="0" name=""/>
        <dsp:cNvSpPr/>
      </dsp:nvSpPr>
      <dsp:spPr>
        <a:xfrm>
          <a:off x="0" y="114307"/>
          <a:ext cx="5175384" cy="261056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solidFill>
                <a:srgbClr val="FFFFFF"/>
              </a:solidFill>
              <a:ea typeface="+mn-ea"/>
              <a:cs typeface="+mn-cs"/>
            </a:rPr>
            <a:t>Think about freedom, service, and peace.</a:t>
          </a:r>
        </a:p>
      </dsp:txBody>
      <dsp:txXfrm>
        <a:off x="127437" y="241744"/>
        <a:ext cx="4920510" cy="2355688"/>
      </dsp:txXfrm>
    </dsp:sp>
    <dsp:sp modelId="{43776F0B-1B3A-4523-8FD5-88C29B29A108}">
      <dsp:nvSpPr>
        <dsp:cNvPr id="0" name=""/>
        <dsp:cNvSpPr/>
      </dsp:nvSpPr>
      <dsp:spPr>
        <a:xfrm>
          <a:off x="0" y="2811270"/>
          <a:ext cx="5175384" cy="2610562"/>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solidFill>
                <a:srgbClr val="FFFFFF"/>
              </a:solidFill>
              <a:ea typeface="+mn-ea"/>
              <a:cs typeface="+mn-cs"/>
            </a:rPr>
            <a:t>Philippians 4:7 - 'And the peace of God, which transcends all understanding, will guard your hearts and your minds in Christ Jesus.'</a:t>
          </a:r>
        </a:p>
      </dsp:txBody>
      <dsp:txXfrm>
        <a:off x="127437" y="2938707"/>
        <a:ext cx="4920510" cy="235568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blog.prodigalpaul.com/2013/08/14/my-problem-with-quiet-times-some-rest-for-the-journey/" TargetMode="External"/><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video" Target="https://www.youtube.com/embed/p0XkW2thhRo?feature=oembed"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1B3DF7-BB23-4BEC-71D9-2DAB32CD06CC}"/>
              </a:ext>
            </a:extLst>
          </p:cNvPr>
          <p:cNvSpPr>
            <a:spLocks noGrp="1"/>
          </p:cNvSpPr>
          <p:nvPr>
            <p:ph type="title"/>
          </p:nvPr>
        </p:nvSpPr>
        <p:spPr>
          <a:xfrm>
            <a:off x="628649" y="1174819"/>
            <a:ext cx="3620096" cy="2858363"/>
          </a:xfrm>
        </p:spPr>
        <p:txBody>
          <a:bodyPr vert="horz" lIns="91440" tIns="45720" rIns="91440" bIns="45720" rtlCol="0" anchor="b">
            <a:normAutofit/>
          </a:bodyPr>
          <a:lstStyle/>
          <a:p>
            <a:pPr algn="l" defTabSz="914400">
              <a:lnSpc>
                <a:spcPct val="90000"/>
              </a:lnSpc>
            </a:pPr>
            <a:r>
              <a:rPr lang="en-US" sz="4900">
                <a:solidFill>
                  <a:schemeClr val="bg1"/>
                </a:solidFill>
              </a:rPr>
              <a:t>Welcome &amp; Introductions</a:t>
            </a:r>
          </a:p>
        </p:txBody>
      </p:sp>
      <p:pic>
        <p:nvPicPr>
          <p:cNvPr id="5" name="Picture 4" descr="A logo with a red cross and anchor&#10;&#10;AI-generated content may be incorrect.">
            <a:extLst>
              <a:ext uri="{FF2B5EF4-FFF2-40B4-BE49-F238E27FC236}">
                <a16:creationId xmlns:a16="http://schemas.microsoft.com/office/drawing/2014/main" id="{9F22211C-A1AC-21A5-2B4F-7CDC680E350D}"/>
              </a:ext>
            </a:extLst>
          </p:cNvPr>
          <p:cNvPicPr>
            <a:picLocks noChangeAspect="1"/>
          </p:cNvPicPr>
          <p:nvPr/>
        </p:nvPicPr>
        <p:blipFill>
          <a:blip r:embed="rId2"/>
          <a:srcRect l="2958" r="3654"/>
          <a:stretch>
            <a:fillRect/>
          </a:stretch>
        </p:blipFill>
        <p:spPr>
          <a:xfrm>
            <a:off x="4572000" y="841375"/>
            <a:ext cx="3945731" cy="470759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sp>
        <p:nvSpPr>
          <p:cNvPr id="24" name="Freeform: Shape 23">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4138312"/>
            <a:ext cx="3945731"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4138312"/>
            <a:ext cx="3945731"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1677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2DA7247-5987-D0ED-FDFC-56B369ED5F07}"/>
              </a:ext>
            </a:extLst>
          </p:cNvPr>
          <p:cNvPicPr>
            <a:picLocks noChangeAspect="1"/>
          </p:cNvPicPr>
          <p:nvPr/>
        </p:nvPicPr>
        <p:blipFill>
          <a:blip r:embed="rId2"/>
          <a:srcRect l="6023" r="1062" b="1"/>
          <a:stretch>
            <a:fillRect/>
          </a:stretch>
        </p:blipFill>
        <p:spPr>
          <a:xfrm>
            <a:off x="20" y="10"/>
            <a:ext cx="9143979" cy="5486390"/>
          </a:xfrm>
          <a:prstGeom prst="rect">
            <a:avLst/>
          </a:prstGeom>
          <a:effectLst>
            <a:outerShdw blurRad="596900" dist="330200" dir="8820000" sx="87000" sy="87000" algn="ctr" rotWithShape="0">
              <a:srgbClr val="000000">
                <a:alpha val="29000"/>
              </a:srgbClr>
            </a:outerShdw>
          </a:effectLst>
        </p:spPr>
      </p:pic>
      <p:sp useBgFill="1">
        <p:nvSpPr>
          <p:cNvPr id="13" name="Rectangle 12">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9144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3AE786-04B2-3BE3-1E4C-F3D3AEDA97D6}"/>
              </a:ext>
            </a:extLst>
          </p:cNvPr>
          <p:cNvSpPr>
            <a:spLocks noGrp="1"/>
          </p:cNvSpPr>
          <p:nvPr>
            <p:ph type="title"/>
          </p:nvPr>
        </p:nvSpPr>
        <p:spPr>
          <a:xfrm>
            <a:off x="442167" y="5746071"/>
            <a:ext cx="5261624" cy="852260"/>
          </a:xfrm>
        </p:spPr>
        <p:txBody>
          <a:bodyPr vert="horz" lIns="91440" tIns="45720" rIns="91440" bIns="45720" rtlCol="0" anchor="ctr">
            <a:normAutofit/>
          </a:bodyPr>
          <a:lstStyle/>
          <a:p>
            <a:pPr algn="l" defTabSz="914400">
              <a:lnSpc>
                <a:spcPct val="90000"/>
              </a:lnSpc>
            </a:pPr>
            <a:r>
              <a:rPr lang="en-US" sz="3100"/>
              <a:t>Symbols of the Poppy</a:t>
            </a:r>
          </a:p>
        </p:txBody>
      </p:sp>
    </p:spTree>
    <p:extLst>
      <p:ext uri="{BB962C8B-B14F-4D97-AF65-F5344CB8AC3E}">
        <p14:creationId xmlns:p14="http://schemas.microsoft.com/office/powerpoint/2010/main" val="1735279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050" y="1128094"/>
            <a:ext cx="2575635" cy="1415270"/>
          </a:xfrm>
        </p:spPr>
        <p:txBody>
          <a:bodyPr vert="horz" lIns="91440" tIns="45720" rIns="91440" bIns="45720" rtlCol="0" anchor="t">
            <a:normAutofit/>
          </a:bodyPr>
          <a:lstStyle/>
          <a:p>
            <a:pPr algn="l" defTabSz="914400">
              <a:lnSpc>
                <a:spcPct val="90000"/>
              </a:lnSpc>
            </a:pPr>
            <a:r>
              <a:rPr lang="en-US" sz="2800"/>
              <a:t>The Symbols of the Poppy</a:t>
            </a:r>
          </a:p>
        </p:txBody>
      </p:sp>
      <p:pic>
        <p:nvPicPr>
          <p:cNvPr id="38" name="Picture 37" descr="A closeup photo of the petals and stamen of a flower">
            <a:extLst>
              <a:ext uri="{FF2B5EF4-FFF2-40B4-BE49-F238E27FC236}">
                <a16:creationId xmlns:a16="http://schemas.microsoft.com/office/drawing/2014/main" id="{A7BFDAD8-32EE-99DD-61E2-B81E25C9FB52}"/>
              </a:ext>
            </a:extLst>
          </p:cNvPr>
          <p:cNvPicPr>
            <a:picLocks noChangeAspect="1"/>
          </p:cNvPicPr>
          <p:nvPr/>
        </p:nvPicPr>
        <p:blipFill>
          <a:blip r:embed="rId2"/>
          <a:srcRect l="16241" r="28560" b="-3"/>
          <a:stretch>
            <a:fillRect/>
          </a:stretch>
        </p:blipFill>
        <p:spPr>
          <a:xfrm>
            <a:off x="-7414" y="10"/>
            <a:ext cx="5679453" cy="6857990"/>
          </a:xfrm>
          <a:prstGeom prst="rect">
            <a:avLst/>
          </a:prstGeom>
        </p:spPr>
      </p:pic>
      <p:cxnSp>
        <p:nvCxnSpPr>
          <p:cNvPr id="42" name="Straight Connector 41">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49542" y="871146"/>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115050" y="2543364"/>
            <a:ext cx="2575635" cy="3599019"/>
          </a:xfrm>
          <a:prstGeom prst="rect">
            <a:avLst/>
          </a:prstGeom>
        </p:spPr>
        <p:txBody>
          <a:bodyPr vert="horz" lIns="91440" tIns="45720" rIns="91440" bIns="45720" rtlCol="0">
            <a:normAutofit/>
          </a:bodyPr>
          <a:lstStyle/>
          <a:p>
            <a:pPr indent="-228600" defTabSz="914400">
              <a:lnSpc>
                <a:spcPct val="90000"/>
              </a:lnSpc>
              <a:spcBef>
                <a:spcPts val="1000"/>
              </a:spcBef>
              <a:buFont typeface="Arial" panose="020B0604020202020204" pitchFamily="34" charset="0"/>
              <a:buChar char="•"/>
            </a:pPr>
            <a:r>
              <a:rPr lang="en-US" sz="1400"/>
              <a:t>Red poppy for remembrance.</a:t>
            </a:r>
          </a:p>
          <a:p>
            <a:pPr indent="-228600" defTabSz="914400">
              <a:lnSpc>
                <a:spcPct val="90000"/>
              </a:lnSpc>
              <a:spcBef>
                <a:spcPts val="1000"/>
              </a:spcBef>
              <a:buFont typeface="Arial" panose="020B0604020202020204" pitchFamily="34" charset="0"/>
              <a:buChar char="•"/>
            </a:pPr>
            <a:r>
              <a:rPr lang="en-US" sz="1400"/>
              <a:t>White for peace.</a:t>
            </a:r>
          </a:p>
          <a:p>
            <a:pPr indent="-228600" defTabSz="914400">
              <a:lnSpc>
                <a:spcPct val="90000"/>
              </a:lnSpc>
              <a:spcBef>
                <a:spcPts val="1000"/>
              </a:spcBef>
              <a:buFont typeface="Arial" panose="020B0604020202020204" pitchFamily="34" charset="0"/>
              <a:buChar char="•"/>
            </a:pPr>
            <a:r>
              <a:rPr lang="en-US" sz="1400"/>
              <a:t>Purple for animals in war.</a:t>
            </a:r>
          </a:p>
          <a:p>
            <a:pPr indent="-228600" defTabSz="914400">
              <a:lnSpc>
                <a:spcPct val="90000"/>
              </a:lnSpc>
              <a:spcBef>
                <a:spcPts val="1000"/>
              </a:spcBef>
              <a:buFont typeface="Arial" panose="020B0604020202020204" pitchFamily="34" charset="0"/>
              <a:buChar char="•"/>
            </a:pPr>
            <a:r>
              <a:rPr lang="en-US" sz="1400"/>
              <a:t>The Black Poppy commemorates the contributions of black, African and Caribbean communities to the war effort - as servicemen and servicewomen, and as civilians.</a:t>
            </a:r>
          </a:p>
          <a:p>
            <a:pPr indent="-228600" defTabSz="914400">
              <a:lnSpc>
                <a:spcPct val="90000"/>
              </a:lnSpc>
              <a:spcBef>
                <a:spcPts val="1000"/>
              </a:spcBef>
              <a:buFont typeface="Arial" panose="020B0604020202020204" pitchFamily="34" charset="0"/>
              <a:buChar char="•"/>
            </a:pPr>
            <a:r>
              <a:rPr lang="en-US" sz="1400"/>
              <a:t>The charitable organisation was launched in 2010 and aims to highlight "largely untold historical legacies" from the 16th century onwards</a:t>
            </a:r>
          </a:p>
          <a:p>
            <a:pPr indent="-228600" defTabSz="914400">
              <a:lnSpc>
                <a:spcPct val="90000"/>
              </a:lnSpc>
              <a:spcBef>
                <a:spcPts val="1000"/>
              </a:spcBef>
              <a:buFont typeface="Arial" panose="020B0604020202020204" pitchFamily="34" charset="0"/>
              <a:buChar char="•"/>
            </a:pPr>
            <a:endParaRPr lang="en-US"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6250" y="640823"/>
            <a:ext cx="2563994" cy="5583148"/>
          </a:xfrm>
        </p:spPr>
        <p:txBody>
          <a:bodyPr vert="horz" lIns="91440" tIns="45720" rIns="91440" bIns="45720" rtlCol="0" anchor="ctr">
            <a:normAutofit/>
          </a:bodyPr>
          <a:lstStyle/>
          <a:p>
            <a:pPr algn="l" defTabSz="914400">
              <a:lnSpc>
                <a:spcPct val="90000"/>
              </a:lnSpc>
            </a:pPr>
            <a:r>
              <a:rPr lang="en-US" sz="4700" kern="1200">
                <a:solidFill>
                  <a:schemeClr val="tx1"/>
                </a:solidFill>
                <a:latin typeface="+mj-lt"/>
                <a:ea typeface="+mj-ea"/>
                <a:cs typeface="+mj-cs"/>
              </a:rPr>
              <a:t>Stories of Courage</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sX0" fmla="*/ 0 w 5410200"/>
              <a:gd name="csY0" fmla="*/ 0 h 13716"/>
              <a:gd name="csX1" fmla="*/ 568071 w 5410200"/>
              <a:gd name="csY1" fmla="*/ 0 h 13716"/>
              <a:gd name="csX2" fmla="*/ 1298448 w 5410200"/>
              <a:gd name="csY2" fmla="*/ 0 h 13716"/>
              <a:gd name="csX3" fmla="*/ 1920621 w 5410200"/>
              <a:gd name="csY3" fmla="*/ 0 h 13716"/>
              <a:gd name="csX4" fmla="*/ 2488692 w 5410200"/>
              <a:gd name="csY4" fmla="*/ 0 h 13716"/>
              <a:gd name="csX5" fmla="*/ 3219069 w 5410200"/>
              <a:gd name="csY5" fmla="*/ 0 h 13716"/>
              <a:gd name="csX6" fmla="*/ 3895344 w 5410200"/>
              <a:gd name="csY6" fmla="*/ 0 h 13716"/>
              <a:gd name="csX7" fmla="*/ 4571619 w 5410200"/>
              <a:gd name="csY7" fmla="*/ 0 h 13716"/>
              <a:gd name="csX8" fmla="*/ 5410200 w 5410200"/>
              <a:gd name="csY8" fmla="*/ 0 h 13716"/>
              <a:gd name="csX9" fmla="*/ 5410200 w 5410200"/>
              <a:gd name="csY9" fmla="*/ 13716 h 13716"/>
              <a:gd name="csX10" fmla="*/ 4842129 w 5410200"/>
              <a:gd name="csY10" fmla="*/ 13716 h 13716"/>
              <a:gd name="csX11" fmla="*/ 4328160 w 5410200"/>
              <a:gd name="csY11" fmla="*/ 13716 h 13716"/>
              <a:gd name="csX12" fmla="*/ 3597783 w 5410200"/>
              <a:gd name="csY12" fmla="*/ 13716 h 13716"/>
              <a:gd name="csX13" fmla="*/ 3029712 w 5410200"/>
              <a:gd name="csY13" fmla="*/ 13716 h 13716"/>
              <a:gd name="csX14" fmla="*/ 2299335 w 5410200"/>
              <a:gd name="csY14" fmla="*/ 13716 h 13716"/>
              <a:gd name="csX15" fmla="*/ 1514856 w 5410200"/>
              <a:gd name="csY15" fmla="*/ 13716 h 13716"/>
              <a:gd name="csX16" fmla="*/ 892683 w 5410200"/>
              <a:gd name="csY16" fmla="*/ 13716 h 13716"/>
              <a:gd name="csX17" fmla="*/ 0 w 5410200"/>
              <a:gd name="csY17" fmla="*/ 13716 h 13716"/>
              <a:gd name="csX18" fmla="*/ 0 w 5410200"/>
              <a:gd name="csY18"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Box 2">
            <a:extLst>
              <a:ext uri="{FF2B5EF4-FFF2-40B4-BE49-F238E27FC236}">
                <a16:creationId xmlns:a16="http://schemas.microsoft.com/office/drawing/2014/main" id="{305C259E-E469-517B-214C-555A9B81CA11}"/>
              </a:ext>
            </a:extLst>
          </p:cNvPr>
          <p:cNvGraphicFramePr/>
          <p:nvPr>
            <p:extLst>
              <p:ext uri="{D42A27DB-BD31-4B8C-83A1-F6EECF244321}">
                <p14:modId xmlns:p14="http://schemas.microsoft.com/office/powerpoint/2010/main" val="994791443"/>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8" name="Rectangle 17">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F0A98D-AF79-DC3D-C4DC-B636AD6D02CE}"/>
              </a:ext>
            </a:extLst>
          </p:cNvPr>
          <p:cNvSpPr>
            <a:spLocks noGrp="1"/>
          </p:cNvSpPr>
          <p:nvPr>
            <p:ph type="title"/>
          </p:nvPr>
        </p:nvSpPr>
        <p:spPr>
          <a:xfrm>
            <a:off x="571352" y="350196"/>
            <a:ext cx="3485178" cy="1624520"/>
          </a:xfrm>
        </p:spPr>
        <p:txBody>
          <a:bodyPr vert="horz" lIns="91440" tIns="45720" rIns="91440" bIns="45720" rtlCol="0" anchor="ctr">
            <a:normAutofit/>
          </a:bodyPr>
          <a:lstStyle/>
          <a:p>
            <a:pPr algn="l" defTabSz="914400">
              <a:lnSpc>
                <a:spcPct val="90000"/>
              </a:lnSpc>
            </a:pPr>
            <a:r>
              <a:rPr lang="en-US" sz="3500"/>
              <a:t>Port Glasgow Toll Boys</a:t>
            </a:r>
          </a:p>
        </p:txBody>
      </p:sp>
      <p:sp>
        <p:nvSpPr>
          <p:cNvPr id="3" name="TextBox 2">
            <a:extLst>
              <a:ext uri="{FF2B5EF4-FFF2-40B4-BE49-F238E27FC236}">
                <a16:creationId xmlns:a16="http://schemas.microsoft.com/office/drawing/2014/main" id="{928D6F37-A57B-CA40-0874-DC388B7F6D9F}"/>
              </a:ext>
            </a:extLst>
          </p:cNvPr>
          <p:cNvSpPr txBox="1"/>
          <p:nvPr/>
        </p:nvSpPr>
        <p:spPr>
          <a:xfrm>
            <a:off x="571351" y="2743200"/>
            <a:ext cx="3485179" cy="361314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914400">
              <a:lnSpc>
                <a:spcPct val="90000"/>
              </a:lnSpc>
              <a:spcAft>
                <a:spcPts val="600"/>
              </a:spcAft>
            </a:pPr>
            <a:r>
              <a:rPr lang="en-US" sz="1400" b="1" dirty="0"/>
              <a:t>Port Glasgow Toll Boys Memorial</a:t>
            </a:r>
            <a:endParaRPr lang="en-US" sz="1400" dirty="0">
              <a:ea typeface="Calibri"/>
              <a:cs typeface="Calibri"/>
            </a:endParaRPr>
          </a:p>
          <a:p>
            <a:pPr defTabSz="914400">
              <a:lnSpc>
                <a:spcPct val="90000"/>
              </a:lnSpc>
              <a:spcAft>
                <a:spcPts val="600"/>
              </a:spcAft>
            </a:pPr>
            <a:endParaRPr lang="en-US" sz="1400" b="1" dirty="0">
              <a:ea typeface="Calibri"/>
              <a:cs typeface="Calibri"/>
            </a:endParaRPr>
          </a:p>
          <a:p>
            <a:pPr defTabSz="914400">
              <a:lnSpc>
                <a:spcPct val="90000"/>
              </a:lnSpc>
              <a:spcAft>
                <a:spcPts val="600"/>
              </a:spcAft>
            </a:pPr>
            <a:r>
              <a:rPr lang="en-US" sz="1400" dirty="0">
                <a:ea typeface="Calibri"/>
                <a:cs typeface="Calibri"/>
              </a:rPr>
              <a:t>The Toll Boys War Memorial in Port Glasgow is a poignant tribute to the 29 local men who fought in World War 1 and sadly did not return. The memorial, located on the site of the former Toll House, features a bronze tablet with their names and an inscription that honours their memory.</a:t>
            </a:r>
            <a:endParaRPr lang="en-US" dirty="0"/>
          </a:p>
          <a:p>
            <a:pPr defTabSz="914400">
              <a:lnSpc>
                <a:spcPct val="90000"/>
              </a:lnSpc>
              <a:spcAft>
                <a:spcPts val="600"/>
              </a:spcAft>
            </a:pPr>
            <a:r>
              <a:rPr lang="en-US" sz="1400" dirty="0">
                <a:ea typeface="Calibri"/>
                <a:cs typeface="Calibri"/>
              </a:rPr>
              <a:t>It was unveiled on September 3, 1921, by Mr. John Lewis, a Royal Engineer who lost both legs during the war. The memorial serves as a reminder of the sacrifices made by the Toll Boys and the impact of war on their loves and the community.</a:t>
            </a:r>
            <a:endParaRPr lang="en-US" dirty="0"/>
          </a:p>
          <a:p>
            <a:pPr defTabSz="914400">
              <a:lnSpc>
                <a:spcPct val="90000"/>
              </a:lnSpc>
              <a:spcAft>
                <a:spcPts val="600"/>
              </a:spcAft>
            </a:pPr>
            <a:endParaRPr lang="en-US" sz="1400" b="1" dirty="0">
              <a:ea typeface="Calibri"/>
              <a:cs typeface="Calibri"/>
            </a:endParaRPr>
          </a:p>
          <a:p>
            <a:pPr defTabSz="914400">
              <a:lnSpc>
                <a:spcPct val="90000"/>
              </a:lnSpc>
              <a:spcAft>
                <a:spcPts val="600"/>
              </a:spcAft>
            </a:pPr>
            <a:endParaRPr lang="en-US" sz="1400">
              <a:ea typeface="Calibri"/>
              <a:cs typeface="Calibri"/>
            </a:endParaRPr>
          </a:p>
          <a:p>
            <a:pPr defTabSz="914400">
              <a:lnSpc>
                <a:spcPct val="90000"/>
              </a:lnSpc>
              <a:spcAft>
                <a:spcPts val="600"/>
              </a:spcAft>
            </a:pPr>
            <a:endParaRPr lang="en-US" sz="1400" dirty="0">
              <a:ea typeface="Calibri"/>
              <a:cs typeface="Calibri"/>
            </a:endParaRPr>
          </a:p>
          <a:p>
            <a:pPr indent="-228600" defTabSz="914400">
              <a:lnSpc>
                <a:spcPct val="90000"/>
              </a:lnSpc>
              <a:spcAft>
                <a:spcPts val="600"/>
              </a:spcAft>
              <a:buFont typeface="Arial" panose="020B0604020202020204" pitchFamily="34" charset="0"/>
              <a:buChar char="•"/>
            </a:pPr>
            <a:endParaRPr lang="en-US" sz="1400">
              <a:ea typeface="Calibri"/>
              <a:cs typeface="Calibri"/>
            </a:endParaRPr>
          </a:p>
          <a:p>
            <a:pPr indent="-228600" defTabSz="914400">
              <a:lnSpc>
                <a:spcPct val="90000"/>
              </a:lnSpc>
              <a:spcAft>
                <a:spcPts val="600"/>
              </a:spcAft>
              <a:buFont typeface="Arial" panose="020B0604020202020204" pitchFamily="34" charset="0"/>
              <a:buChar char="•"/>
            </a:pPr>
            <a:endParaRPr lang="en-US" sz="1400">
              <a:ea typeface="Calibri"/>
              <a:cs typeface="Calibri"/>
            </a:endParaRPr>
          </a:p>
        </p:txBody>
      </p:sp>
      <p:pic>
        <p:nvPicPr>
          <p:cNvPr id="4" name="Picture 3" descr="A stone cross with a red ribbon around it&#10;&#10;AI-generated content may be incorrect.">
            <a:extLst>
              <a:ext uri="{FF2B5EF4-FFF2-40B4-BE49-F238E27FC236}">
                <a16:creationId xmlns:a16="http://schemas.microsoft.com/office/drawing/2014/main" id="{77CEB8AD-3B48-D88C-A6CA-D1B54453B2AB}"/>
              </a:ext>
            </a:extLst>
          </p:cNvPr>
          <p:cNvPicPr>
            <a:picLocks noChangeAspect="1"/>
          </p:cNvPicPr>
          <p:nvPr/>
        </p:nvPicPr>
        <p:blipFill>
          <a:blip r:embed="rId2"/>
          <a:srcRect l="5116" r="5896"/>
          <a:stretch>
            <a:fillRect/>
          </a:stretch>
        </p:blipFill>
        <p:spPr>
          <a:xfrm>
            <a:off x="4572000" y="1"/>
            <a:ext cx="4577118" cy="6858000"/>
          </a:xfrm>
          <a:prstGeom prst="rect">
            <a:avLst/>
          </a:prstGeom>
        </p:spPr>
      </p:pic>
    </p:spTree>
    <p:extLst>
      <p:ext uri="{BB962C8B-B14F-4D97-AF65-F5344CB8AC3E}">
        <p14:creationId xmlns:p14="http://schemas.microsoft.com/office/powerpoint/2010/main" val="3402080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6250" y="640823"/>
            <a:ext cx="2563994" cy="5583148"/>
          </a:xfrm>
        </p:spPr>
        <p:txBody>
          <a:bodyPr vert="horz" lIns="91440" tIns="45720" rIns="91440" bIns="45720" rtlCol="0" anchor="ctr">
            <a:normAutofit/>
          </a:bodyPr>
          <a:lstStyle/>
          <a:p>
            <a:pPr algn="l" defTabSz="914400">
              <a:lnSpc>
                <a:spcPct val="90000"/>
              </a:lnSpc>
            </a:pPr>
            <a:r>
              <a:rPr lang="en-US" sz="4700" kern="1200">
                <a:solidFill>
                  <a:schemeClr val="tx1"/>
                </a:solidFill>
                <a:latin typeface="+mj-lt"/>
                <a:ea typeface="+mj-ea"/>
                <a:cs typeface="+mj-cs"/>
              </a:rPr>
              <a:t>The Role of the Boys' Brigade</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sX0" fmla="*/ 0 w 5410200"/>
              <a:gd name="csY0" fmla="*/ 0 h 13716"/>
              <a:gd name="csX1" fmla="*/ 568071 w 5410200"/>
              <a:gd name="csY1" fmla="*/ 0 h 13716"/>
              <a:gd name="csX2" fmla="*/ 1298448 w 5410200"/>
              <a:gd name="csY2" fmla="*/ 0 h 13716"/>
              <a:gd name="csX3" fmla="*/ 1920621 w 5410200"/>
              <a:gd name="csY3" fmla="*/ 0 h 13716"/>
              <a:gd name="csX4" fmla="*/ 2488692 w 5410200"/>
              <a:gd name="csY4" fmla="*/ 0 h 13716"/>
              <a:gd name="csX5" fmla="*/ 3219069 w 5410200"/>
              <a:gd name="csY5" fmla="*/ 0 h 13716"/>
              <a:gd name="csX6" fmla="*/ 3895344 w 5410200"/>
              <a:gd name="csY6" fmla="*/ 0 h 13716"/>
              <a:gd name="csX7" fmla="*/ 4571619 w 5410200"/>
              <a:gd name="csY7" fmla="*/ 0 h 13716"/>
              <a:gd name="csX8" fmla="*/ 5410200 w 5410200"/>
              <a:gd name="csY8" fmla="*/ 0 h 13716"/>
              <a:gd name="csX9" fmla="*/ 5410200 w 5410200"/>
              <a:gd name="csY9" fmla="*/ 13716 h 13716"/>
              <a:gd name="csX10" fmla="*/ 4842129 w 5410200"/>
              <a:gd name="csY10" fmla="*/ 13716 h 13716"/>
              <a:gd name="csX11" fmla="*/ 4328160 w 5410200"/>
              <a:gd name="csY11" fmla="*/ 13716 h 13716"/>
              <a:gd name="csX12" fmla="*/ 3597783 w 5410200"/>
              <a:gd name="csY12" fmla="*/ 13716 h 13716"/>
              <a:gd name="csX13" fmla="*/ 3029712 w 5410200"/>
              <a:gd name="csY13" fmla="*/ 13716 h 13716"/>
              <a:gd name="csX14" fmla="*/ 2299335 w 5410200"/>
              <a:gd name="csY14" fmla="*/ 13716 h 13716"/>
              <a:gd name="csX15" fmla="*/ 1514856 w 5410200"/>
              <a:gd name="csY15" fmla="*/ 13716 h 13716"/>
              <a:gd name="csX16" fmla="*/ 892683 w 5410200"/>
              <a:gd name="csY16" fmla="*/ 13716 h 13716"/>
              <a:gd name="csX17" fmla="*/ 0 w 5410200"/>
              <a:gd name="csY17" fmla="*/ 13716 h 13716"/>
              <a:gd name="csX18" fmla="*/ 0 w 5410200"/>
              <a:gd name="csY18"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extBox 2">
            <a:extLst>
              <a:ext uri="{FF2B5EF4-FFF2-40B4-BE49-F238E27FC236}">
                <a16:creationId xmlns:a16="http://schemas.microsoft.com/office/drawing/2014/main" id="{946CB91A-277E-881B-FEA1-BC1E621B8709}"/>
              </a:ext>
            </a:extLst>
          </p:cNvPr>
          <p:cNvGraphicFramePr/>
          <p:nvPr>
            <p:extLst>
              <p:ext uri="{D42A27DB-BD31-4B8C-83A1-F6EECF244321}">
                <p14:modId xmlns:p14="http://schemas.microsoft.com/office/powerpoint/2010/main" val="2730768714"/>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B477D5-DB64-4568-4F6C-D63C400C8589}"/>
              </a:ext>
            </a:extLst>
          </p:cNvPr>
          <p:cNvSpPr>
            <a:spLocks noGrp="1"/>
          </p:cNvSpPr>
          <p:nvPr>
            <p:ph type="title"/>
          </p:nvPr>
        </p:nvSpPr>
        <p:spPr>
          <a:xfrm>
            <a:off x="515125" y="1153572"/>
            <a:ext cx="2400300" cy="4461163"/>
          </a:xfrm>
        </p:spPr>
        <p:txBody>
          <a:bodyPr vert="horz" lIns="91440" tIns="45720" rIns="91440" bIns="45720" rtlCol="0" anchor="ctr">
            <a:normAutofit/>
          </a:bodyPr>
          <a:lstStyle/>
          <a:p>
            <a:pPr algn="l" defTabSz="914400">
              <a:lnSpc>
                <a:spcPct val="90000"/>
              </a:lnSpc>
            </a:pPr>
            <a:r>
              <a:rPr lang="en-US" kern="1200">
                <a:solidFill>
                  <a:srgbClr val="FFFFFF"/>
                </a:solidFill>
                <a:latin typeface="+mj-lt"/>
                <a:ea typeface="+mj-ea"/>
                <a:cs typeface="+mj-cs"/>
              </a:rPr>
              <a:t>BB Members who served in</a:t>
            </a:r>
            <a:r>
              <a:rPr lang="en-US">
                <a:solidFill>
                  <a:srgbClr val="FFFFFF"/>
                </a:solidFill>
              </a:rPr>
              <a:t> conflicts </a:t>
            </a:r>
            <a:endParaRPr lang="en-US" kern="1200">
              <a:solidFill>
                <a:srgbClr val="FFFFFF"/>
              </a:solidFill>
              <a:latin typeface="+mj-lt"/>
              <a:ea typeface="+mj-ea"/>
              <a:cs typeface="+mj-cs"/>
            </a:endParaRPr>
          </a:p>
        </p:txBody>
      </p:sp>
      <p:sp>
        <p:nvSpPr>
          <p:cNvPr id="22" name="Arc 2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Box 3">
            <a:extLst>
              <a:ext uri="{FF2B5EF4-FFF2-40B4-BE49-F238E27FC236}">
                <a16:creationId xmlns:a16="http://schemas.microsoft.com/office/drawing/2014/main" id="{80513B93-8582-92C4-6FD5-25D69F3967CA}"/>
              </a:ext>
            </a:extLst>
          </p:cNvPr>
          <p:cNvSpPr txBox="1"/>
          <p:nvPr/>
        </p:nvSpPr>
        <p:spPr>
          <a:xfrm>
            <a:off x="3335481" y="591344"/>
            <a:ext cx="5179868" cy="558561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defTabSz="914400">
              <a:lnSpc>
                <a:spcPct val="90000"/>
              </a:lnSpc>
              <a:spcAft>
                <a:spcPts val="600"/>
              </a:spcAft>
              <a:buFont typeface="Arial" panose="020B0604020202020204" pitchFamily="34" charset="0"/>
              <a:buChar char="•"/>
            </a:pPr>
            <a:r>
              <a:rPr lang="en-US" b="1" dirty="0"/>
              <a:t>Piper Bill Millin:</a:t>
            </a:r>
            <a:r>
              <a:rPr lang="en-US" dirty="0"/>
              <a:t> An ex-member of a Glasgow BB company, he became famous for playing the pipes as he landed on the beaches of Normandy during the D-Day attacks in June 1944.</a:t>
            </a:r>
            <a:endParaRPr lang="en-US" dirty="0">
              <a:ea typeface="Calibri"/>
              <a:cs typeface="Calibri"/>
            </a:endParaRPr>
          </a:p>
          <a:p>
            <a:pPr indent="-228600" defTabSz="914400">
              <a:lnSpc>
                <a:spcPct val="90000"/>
              </a:lnSpc>
              <a:spcAft>
                <a:spcPts val="600"/>
              </a:spcAft>
              <a:buFont typeface="Arial" panose="020B0604020202020204" pitchFamily="34" charset="0"/>
              <a:buChar char="•"/>
            </a:pPr>
            <a:r>
              <a:rPr lang="en-US" b="1" dirty="0"/>
              <a:t>Sergeant John Hannah:</a:t>
            </a:r>
            <a:r>
              <a:rPr lang="en-US" dirty="0"/>
              <a:t> A former member of the 237th Glasgow BB, he was awarded the Victoria Cross (VC) for his gallantry.</a:t>
            </a:r>
            <a:endParaRPr lang="en-US" dirty="0">
              <a:ea typeface="Calibri"/>
              <a:cs typeface="Calibri"/>
            </a:endParaRPr>
          </a:p>
          <a:p>
            <a:pPr indent="-228600" defTabSz="914400">
              <a:lnSpc>
                <a:spcPct val="90000"/>
              </a:lnSpc>
              <a:spcAft>
                <a:spcPts val="600"/>
              </a:spcAft>
              <a:buFont typeface="Arial" panose="020B0604020202020204" pitchFamily="34" charset="0"/>
              <a:buChar char="•"/>
            </a:pPr>
            <a:r>
              <a:rPr lang="en-US" b="1" dirty="0"/>
              <a:t>Rev. Herbert Reid: </a:t>
            </a:r>
            <a:r>
              <a:rPr lang="en-US" dirty="0"/>
              <a:t>A significant figure in the Port Glasgow BB, he was the minister of Hamilton Church and a military chaplain who won the Military Cross (M.C.) during the First World War while serving with the Highland Division. After the war, he founded the Port Glasgow Old Boys' Union (OBU</a:t>
            </a:r>
            <a:endParaRPr lang="en-US" dirty="0">
              <a:ea typeface="Calibri"/>
              <a:cs typeface="Calibri"/>
            </a:endParaRPr>
          </a:p>
          <a:p>
            <a:pPr indent="-228600" defTabSz="914400">
              <a:lnSpc>
                <a:spcPct val="90000"/>
              </a:lnSpc>
              <a:spcAft>
                <a:spcPts val="600"/>
              </a:spcAft>
              <a:buFont typeface="Arial" panose="020B0604020202020204" pitchFamily="34" charset="0"/>
              <a:buChar char="•"/>
            </a:pPr>
            <a:endParaRPr lang="en-US"/>
          </a:p>
        </p:txBody>
      </p:sp>
    </p:spTree>
    <p:extLst>
      <p:ext uri="{BB962C8B-B14F-4D97-AF65-F5344CB8AC3E}">
        <p14:creationId xmlns:p14="http://schemas.microsoft.com/office/powerpoint/2010/main" val="398453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73321" y="640080"/>
            <a:ext cx="4688333" cy="3566160"/>
          </a:xfrm>
        </p:spPr>
        <p:txBody>
          <a:bodyPr vert="horz" lIns="91440" tIns="45720" rIns="91440" bIns="45720" rtlCol="0" anchor="b">
            <a:normAutofit/>
          </a:bodyPr>
          <a:lstStyle/>
          <a:p>
            <a:pPr algn="l" defTabSz="914400">
              <a:lnSpc>
                <a:spcPct val="90000"/>
              </a:lnSpc>
            </a:pPr>
            <a:r>
              <a:rPr lang="en-US" sz="4700"/>
              <a:t>How Can We Remember?</a:t>
            </a:r>
          </a:p>
        </p:txBody>
      </p:sp>
      <p:pic>
        <p:nvPicPr>
          <p:cNvPr id="5" name="Picture 4" descr="A closeup photo of the petals and stamen of a flower">
            <a:extLst>
              <a:ext uri="{FF2B5EF4-FFF2-40B4-BE49-F238E27FC236}">
                <a16:creationId xmlns:a16="http://schemas.microsoft.com/office/drawing/2014/main" id="{7C8304C9-B2E2-D053-0B04-9905D1DD3CB8}"/>
              </a:ext>
            </a:extLst>
          </p:cNvPr>
          <p:cNvPicPr>
            <a:picLocks noChangeAspect="1"/>
          </p:cNvPicPr>
          <p:nvPr/>
        </p:nvPicPr>
        <p:blipFill>
          <a:blip r:embed="rId2"/>
          <a:srcRect l="26866" r="39185" b="-3"/>
          <a:stretch>
            <a:fillRect/>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646" y="4409267"/>
            <a:ext cx="3182692" cy="18288"/>
          </a:xfrm>
          <a:custGeom>
            <a:avLst/>
            <a:gdLst>
              <a:gd name="csX0" fmla="*/ 0 w 3182692"/>
              <a:gd name="csY0" fmla="*/ 0 h 18288"/>
              <a:gd name="csX1" fmla="*/ 604711 w 3182692"/>
              <a:gd name="csY1" fmla="*/ 0 h 18288"/>
              <a:gd name="csX2" fmla="*/ 1241250 w 3182692"/>
              <a:gd name="csY2" fmla="*/ 0 h 18288"/>
              <a:gd name="csX3" fmla="*/ 1909615 w 3182692"/>
              <a:gd name="csY3" fmla="*/ 0 h 18288"/>
              <a:gd name="csX4" fmla="*/ 2577981 w 3182692"/>
              <a:gd name="csY4" fmla="*/ 0 h 18288"/>
              <a:gd name="csX5" fmla="*/ 3182692 w 3182692"/>
              <a:gd name="csY5" fmla="*/ 0 h 18288"/>
              <a:gd name="csX6" fmla="*/ 3182692 w 3182692"/>
              <a:gd name="csY6" fmla="*/ 18288 h 18288"/>
              <a:gd name="csX7" fmla="*/ 2482500 w 3182692"/>
              <a:gd name="csY7" fmla="*/ 18288 h 18288"/>
              <a:gd name="csX8" fmla="*/ 1782308 w 3182692"/>
              <a:gd name="csY8" fmla="*/ 18288 h 18288"/>
              <a:gd name="csX9" fmla="*/ 1145769 w 3182692"/>
              <a:gd name="csY9" fmla="*/ 18288 h 18288"/>
              <a:gd name="csX10" fmla="*/ 0 w 3182692"/>
              <a:gd name="csY10" fmla="*/ 18288 h 18288"/>
              <a:gd name="csX11" fmla="*/ 0 w 3182692"/>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F76F52-B140-5671-6D7E-F2513E06106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EFE7B4-CD1D-0F37-2EE0-B94AE1620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5807E7-0CD9-0CB8-8E38-670AAFAF3D9F}"/>
              </a:ext>
            </a:extLst>
          </p:cNvPr>
          <p:cNvSpPr>
            <a:spLocks noGrp="1"/>
          </p:cNvSpPr>
          <p:nvPr>
            <p:ph type="title"/>
          </p:nvPr>
        </p:nvSpPr>
        <p:spPr>
          <a:xfrm>
            <a:off x="3973321" y="640080"/>
            <a:ext cx="4688333" cy="3566160"/>
          </a:xfrm>
        </p:spPr>
        <p:txBody>
          <a:bodyPr vert="horz" lIns="91440" tIns="45720" rIns="91440" bIns="45720" rtlCol="0" anchor="b">
            <a:normAutofit/>
          </a:bodyPr>
          <a:lstStyle/>
          <a:p>
            <a:pPr algn="l" defTabSz="914400">
              <a:lnSpc>
                <a:spcPct val="90000"/>
              </a:lnSpc>
            </a:pPr>
            <a:r>
              <a:rPr lang="en-US" sz="4700"/>
              <a:t>How Can We Remember?</a:t>
            </a:r>
          </a:p>
        </p:txBody>
      </p:sp>
      <p:sp>
        <p:nvSpPr>
          <p:cNvPr id="3" name="TextBox 2">
            <a:extLst>
              <a:ext uri="{FF2B5EF4-FFF2-40B4-BE49-F238E27FC236}">
                <a16:creationId xmlns:a16="http://schemas.microsoft.com/office/drawing/2014/main" id="{E9C4B231-B68E-CC3B-4ADC-C2EA6F18A14D}"/>
              </a:ext>
            </a:extLst>
          </p:cNvPr>
          <p:cNvSpPr txBox="1"/>
          <p:nvPr/>
        </p:nvSpPr>
        <p:spPr>
          <a:xfrm>
            <a:off x="3973320" y="4636008"/>
            <a:ext cx="4688333" cy="1572768"/>
          </a:xfrm>
          <a:prstGeom prst="rect">
            <a:avLst/>
          </a:prstGeom>
        </p:spPr>
        <p:txBody>
          <a:bodyPr vert="horz" lIns="91440" tIns="45720" rIns="91440" bIns="45720" rtlCol="0">
            <a:normAutofit/>
          </a:bodyPr>
          <a:lstStyle/>
          <a:p>
            <a:pPr defTabSz="914400">
              <a:lnSpc>
                <a:spcPct val="90000"/>
              </a:lnSpc>
              <a:spcBef>
                <a:spcPts val="1000"/>
              </a:spcBef>
            </a:pPr>
            <a:r>
              <a:rPr lang="en-US" sz="2400"/>
              <a:t>Two-minute silence, wearing a poppy, visiting memorials, acts of kindness.</a:t>
            </a:r>
          </a:p>
        </p:txBody>
      </p:sp>
      <p:pic>
        <p:nvPicPr>
          <p:cNvPr id="5" name="Picture 4" descr="A closeup photo of the petals and stamen of a flower">
            <a:extLst>
              <a:ext uri="{FF2B5EF4-FFF2-40B4-BE49-F238E27FC236}">
                <a16:creationId xmlns:a16="http://schemas.microsoft.com/office/drawing/2014/main" id="{A6F17C54-F588-81CB-36D8-001E3657A550}"/>
              </a:ext>
            </a:extLst>
          </p:cNvPr>
          <p:cNvPicPr>
            <a:picLocks noChangeAspect="1"/>
          </p:cNvPicPr>
          <p:nvPr/>
        </p:nvPicPr>
        <p:blipFill>
          <a:blip r:embed="rId2"/>
          <a:srcRect l="26866" r="39185" b="-3"/>
          <a:stretch>
            <a:fillRect/>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69326ECC-6321-A9A0-4220-E42CAA4FE8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646" y="4409267"/>
            <a:ext cx="3182692" cy="18288"/>
          </a:xfrm>
          <a:custGeom>
            <a:avLst/>
            <a:gdLst>
              <a:gd name="csX0" fmla="*/ 0 w 3182692"/>
              <a:gd name="csY0" fmla="*/ 0 h 18288"/>
              <a:gd name="csX1" fmla="*/ 604711 w 3182692"/>
              <a:gd name="csY1" fmla="*/ 0 h 18288"/>
              <a:gd name="csX2" fmla="*/ 1241250 w 3182692"/>
              <a:gd name="csY2" fmla="*/ 0 h 18288"/>
              <a:gd name="csX3" fmla="*/ 1909615 w 3182692"/>
              <a:gd name="csY3" fmla="*/ 0 h 18288"/>
              <a:gd name="csX4" fmla="*/ 2577981 w 3182692"/>
              <a:gd name="csY4" fmla="*/ 0 h 18288"/>
              <a:gd name="csX5" fmla="*/ 3182692 w 3182692"/>
              <a:gd name="csY5" fmla="*/ 0 h 18288"/>
              <a:gd name="csX6" fmla="*/ 3182692 w 3182692"/>
              <a:gd name="csY6" fmla="*/ 18288 h 18288"/>
              <a:gd name="csX7" fmla="*/ 2482500 w 3182692"/>
              <a:gd name="csY7" fmla="*/ 18288 h 18288"/>
              <a:gd name="csX8" fmla="*/ 1782308 w 3182692"/>
              <a:gd name="csY8" fmla="*/ 18288 h 18288"/>
              <a:gd name="csX9" fmla="*/ 1145769 w 3182692"/>
              <a:gd name="csY9" fmla="*/ 18288 h 18288"/>
              <a:gd name="csX10" fmla="*/ 0 w 3182692"/>
              <a:gd name="csY10" fmla="*/ 18288 h 18288"/>
              <a:gd name="csX11" fmla="*/ 0 w 3182692"/>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7489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6250" y="640823"/>
            <a:ext cx="2563994" cy="5583148"/>
          </a:xfrm>
        </p:spPr>
        <p:txBody>
          <a:bodyPr vert="horz" lIns="91440" tIns="45720" rIns="91440" bIns="45720" rtlCol="0" anchor="ctr">
            <a:normAutofit/>
          </a:bodyPr>
          <a:lstStyle/>
          <a:p>
            <a:pPr algn="l" defTabSz="914400">
              <a:lnSpc>
                <a:spcPct val="90000"/>
              </a:lnSpc>
            </a:pPr>
            <a:r>
              <a:rPr lang="en-US" sz="4300" kern="1200">
                <a:solidFill>
                  <a:schemeClr val="tx1"/>
                </a:solidFill>
                <a:latin typeface="+mj-lt"/>
                <a:ea typeface="+mj-ea"/>
                <a:cs typeface="+mj-cs"/>
              </a:rPr>
              <a:t>Reflection Moment</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sX0" fmla="*/ 0 w 5410200"/>
              <a:gd name="csY0" fmla="*/ 0 h 13716"/>
              <a:gd name="csX1" fmla="*/ 568071 w 5410200"/>
              <a:gd name="csY1" fmla="*/ 0 h 13716"/>
              <a:gd name="csX2" fmla="*/ 1298448 w 5410200"/>
              <a:gd name="csY2" fmla="*/ 0 h 13716"/>
              <a:gd name="csX3" fmla="*/ 1920621 w 5410200"/>
              <a:gd name="csY3" fmla="*/ 0 h 13716"/>
              <a:gd name="csX4" fmla="*/ 2488692 w 5410200"/>
              <a:gd name="csY4" fmla="*/ 0 h 13716"/>
              <a:gd name="csX5" fmla="*/ 3219069 w 5410200"/>
              <a:gd name="csY5" fmla="*/ 0 h 13716"/>
              <a:gd name="csX6" fmla="*/ 3895344 w 5410200"/>
              <a:gd name="csY6" fmla="*/ 0 h 13716"/>
              <a:gd name="csX7" fmla="*/ 4571619 w 5410200"/>
              <a:gd name="csY7" fmla="*/ 0 h 13716"/>
              <a:gd name="csX8" fmla="*/ 5410200 w 5410200"/>
              <a:gd name="csY8" fmla="*/ 0 h 13716"/>
              <a:gd name="csX9" fmla="*/ 5410200 w 5410200"/>
              <a:gd name="csY9" fmla="*/ 13716 h 13716"/>
              <a:gd name="csX10" fmla="*/ 4842129 w 5410200"/>
              <a:gd name="csY10" fmla="*/ 13716 h 13716"/>
              <a:gd name="csX11" fmla="*/ 4328160 w 5410200"/>
              <a:gd name="csY11" fmla="*/ 13716 h 13716"/>
              <a:gd name="csX12" fmla="*/ 3597783 w 5410200"/>
              <a:gd name="csY12" fmla="*/ 13716 h 13716"/>
              <a:gd name="csX13" fmla="*/ 3029712 w 5410200"/>
              <a:gd name="csY13" fmla="*/ 13716 h 13716"/>
              <a:gd name="csX14" fmla="*/ 2299335 w 5410200"/>
              <a:gd name="csY14" fmla="*/ 13716 h 13716"/>
              <a:gd name="csX15" fmla="*/ 1514856 w 5410200"/>
              <a:gd name="csY15" fmla="*/ 13716 h 13716"/>
              <a:gd name="csX16" fmla="*/ 892683 w 5410200"/>
              <a:gd name="csY16" fmla="*/ 13716 h 13716"/>
              <a:gd name="csX17" fmla="*/ 0 w 5410200"/>
              <a:gd name="csY17" fmla="*/ 13716 h 13716"/>
              <a:gd name="csX18" fmla="*/ 0 w 5410200"/>
              <a:gd name="csY18"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Box 2">
            <a:extLst>
              <a:ext uri="{FF2B5EF4-FFF2-40B4-BE49-F238E27FC236}">
                <a16:creationId xmlns:a16="http://schemas.microsoft.com/office/drawing/2014/main" id="{99722D7C-2B59-F68E-3E3B-2400CB6D9087}"/>
              </a:ext>
            </a:extLst>
          </p:cNvPr>
          <p:cNvGraphicFramePr/>
          <p:nvPr>
            <p:extLst>
              <p:ext uri="{D42A27DB-BD31-4B8C-83A1-F6EECF244321}">
                <p14:modId xmlns:p14="http://schemas.microsoft.com/office/powerpoint/2010/main" val="2163937878"/>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182182" y="1598246"/>
            <a:ext cx="3470032" cy="5122985"/>
          </a:xfrm>
        </p:spPr>
        <p:txBody>
          <a:bodyPr vert="horz" lIns="91440" tIns="45720" rIns="91440" bIns="45720" rtlCol="0" anchor="t">
            <a:normAutofit/>
          </a:bodyPr>
          <a:lstStyle/>
          <a:p>
            <a:pPr algn="r" defTabSz="914400">
              <a:lnSpc>
                <a:spcPct val="90000"/>
              </a:lnSpc>
            </a:pPr>
            <a:r>
              <a:rPr lang="en-US" sz="5400" kern="1200">
                <a:solidFill>
                  <a:srgbClr val="FFFFFF"/>
                </a:solidFill>
                <a:latin typeface="+mj-lt"/>
                <a:ea typeface="+mj-ea"/>
                <a:cs typeface="+mj-cs"/>
              </a:rPr>
              <a:t>We Will Remember Them!</a:t>
            </a:r>
          </a:p>
        </p:txBody>
      </p:sp>
      <p:sp>
        <p:nvSpPr>
          <p:cNvPr id="3" name="TextBox 2"/>
          <p:cNvSpPr txBox="1"/>
          <p:nvPr/>
        </p:nvSpPr>
        <p:spPr>
          <a:xfrm>
            <a:off x="4344745" y="1590840"/>
            <a:ext cx="4254132" cy="5095221"/>
          </a:xfrm>
          <a:prstGeom prst="rect">
            <a:avLst/>
          </a:prstGeom>
        </p:spPr>
        <p:txBody>
          <a:bodyPr vert="horz" lIns="91440" tIns="45720" rIns="91440" bIns="45720" rtlCol="0">
            <a:normAutofit/>
          </a:bodyPr>
          <a:lstStyle/>
          <a:p>
            <a:pPr defTabSz="914400">
              <a:lnSpc>
                <a:spcPct val="90000"/>
              </a:lnSpc>
              <a:spcBef>
                <a:spcPts val="1000"/>
              </a:spcBef>
              <a:spcAft>
                <a:spcPts val="600"/>
              </a:spcAft>
            </a:pPr>
            <a:r>
              <a:rPr lang="en-US" sz="3800" kern="1200">
                <a:solidFill>
                  <a:srgbClr val="FFFFFF"/>
                </a:solidFill>
                <a:latin typeface="+mn-lt"/>
                <a:ea typeface="+mn-ea"/>
                <a:cs typeface="+mn-cs"/>
              </a:rPr>
              <a:t>Romans 12:18 - 'If it is possible, as far as it depends on you, live at peace with everyone.'</a:t>
            </a:r>
          </a:p>
        </p:txBody>
      </p:sp>
      <p:cxnSp>
        <p:nvCxnSpPr>
          <p:cNvPr id="31" name="Straight Connector 30">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85491"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erson praying with his hands together&#10;&#10;AI-generated content may be incorrect.">
            <a:extLst>
              <a:ext uri="{FF2B5EF4-FFF2-40B4-BE49-F238E27FC236}">
                <a16:creationId xmlns:a16="http://schemas.microsoft.com/office/drawing/2014/main" id="{4D91C962-F5A1-A702-639F-0BC7C5E93D14}"/>
              </a:ext>
            </a:extLst>
          </p:cNvPr>
          <p:cNvPicPr>
            <a:picLocks noChangeAspect="1"/>
          </p:cNvPicPr>
          <p:nvPr/>
        </p:nvPicPr>
        <p:blipFill>
          <a:blip r:embed="rId2"/>
          <a:srcRect l="7372" r="4294" b="-1"/>
          <a:stretch>
            <a:fillRect/>
          </a:stretch>
        </p:blipFill>
        <p:spPr>
          <a:xfrm>
            <a:off x="20" y="10"/>
            <a:ext cx="9143980" cy="6857990"/>
          </a:xfrm>
          <a:prstGeom prst="rect">
            <a:avLst/>
          </a:prstGeom>
        </p:spPr>
      </p:pic>
      <p:sp>
        <p:nvSpPr>
          <p:cNvPr id="20" name="Freeform 24">
            <a:extLst>
              <a:ext uri="{FF2B5EF4-FFF2-40B4-BE49-F238E27FC236}">
                <a16:creationId xmlns:a16="http://schemas.microsoft.com/office/drawing/2014/main" id="{A414F261-E931-45CB-8605-20FFD6826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75200"/>
            <a:ext cx="3629025" cy="1323975"/>
          </a:xfrm>
          <a:custGeom>
            <a:avLst/>
            <a:gdLst>
              <a:gd name="connsiteX0" fmla="*/ 0 w 4838700"/>
              <a:gd name="connsiteY0" fmla="*/ 0 h 1323975"/>
              <a:gd name="connsiteX1" fmla="*/ 4838700 w 4838700"/>
              <a:gd name="connsiteY1" fmla="*/ 0 h 1323975"/>
              <a:gd name="connsiteX2" fmla="*/ 4838700 w 4838700"/>
              <a:gd name="connsiteY2" fmla="*/ 78123 h 1323975"/>
              <a:gd name="connsiteX3" fmla="*/ 4822272 w 4838700"/>
              <a:gd name="connsiteY3" fmla="*/ 81440 h 1323975"/>
              <a:gd name="connsiteX4" fmla="*/ 4781550 w 4838700"/>
              <a:gd name="connsiteY4" fmla="*/ 142875 h 1323975"/>
              <a:gd name="connsiteX5" fmla="*/ 4822272 w 4838700"/>
              <a:gd name="connsiteY5" fmla="*/ 204311 h 1323975"/>
              <a:gd name="connsiteX6" fmla="*/ 4838700 w 4838700"/>
              <a:gd name="connsiteY6" fmla="*/ 207627 h 1323975"/>
              <a:gd name="connsiteX7" fmla="*/ 4838700 w 4838700"/>
              <a:gd name="connsiteY7" fmla="*/ 287197 h 1323975"/>
              <a:gd name="connsiteX8" fmla="*/ 4822272 w 4838700"/>
              <a:gd name="connsiteY8" fmla="*/ 290514 h 1323975"/>
              <a:gd name="connsiteX9" fmla="*/ 4781550 w 4838700"/>
              <a:gd name="connsiteY9" fmla="*/ 351949 h 1323975"/>
              <a:gd name="connsiteX10" fmla="*/ 4822272 w 4838700"/>
              <a:gd name="connsiteY10" fmla="*/ 413385 h 1323975"/>
              <a:gd name="connsiteX11" fmla="*/ 4838700 w 4838700"/>
              <a:gd name="connsiteY11" fmla="*/ 416701 h 1323975"/>
              <a:gd name="connsiteX12" fmla="*/ 4838700 w 4838700"/>
              <a:gd name="connsiteY12" fmla="*/ 496271 h 1323975"/>
              <a:gd name="connsiteX13" fmla="*/ 4822272 w 4838700"/>
              <a:gd name="connsiteY13" fmla="*/ 499588 h 1323975"/>
              <a:gd name="connsiteX14" fmla="*/ 4781550 w 4838700"/>
              <a:gd name="connsiteY14" fmla="*/ 561023 h 1323975"/>
              <a:gd name="connsiteX15" fmla="*/ 4822272 w 4838700"/>
              <a:gd name="connsiteY15" fmla="*/ 622459 h 1323975"/>
              <a:gd name="connsiteX16" fmla="*/ 4838700 w 4838700"/>
              <a:gd name="connsiteY16" fmla="*/ 625775 h 1323975"/>
              <a:gd name="connsiteX17" fmla="*/ 4838700 w 4838700"/>
              <a:gd name="connsiteY17" fmla="*/ 705345 h 1323975"/>
              <a:gd name="connsiteX18" fmla="*/ 4822272 w 4838700"/>
              <a:gd name="connsiteY18" fmla="*/ 708662 h 1323975"/>
              <a:gd name="connsiteX19" fmla="*/ 4781550 w 4838700"/>
              <a:gd name="connsiteY19" fmla="*/ 770097 h 1323975"/>
              <a:gd name="connsiteX20" fmla="*/ 4822272 w 4838700"/>
              <a:gd name="connsiteY20" fmla="*/ 831533 h 1323975"/>
              <a:gd name="connsiteX21" fmla="*/ 4838700 w 4838700"/>
              <a:gd name="connsiteY21" fmla="*/ 834849 h 1323975"/>
              <a:gd name="connsiteX22" fmla="*/ 4838700 w 4838700"/>
              <a:gd name="connsiteY22" fmla="*/ 914419 h 1323975"/>
              <a:gd name="connsiteX23" fmla="*/ 4822272 w 4838700"/>
              <a:gd name="connsiteY23" fmla="*/ 917736 h 1323975"/>
              <a:gd name="connsiteX24" fmla="*/ 4781550 w 4838700"/>
              <a:gd name="connsiteY24" fmla="*/ 979171 h 1323975"/>
              <a:gd name="connsiteX25" fmla="*/ 4822272 w 4838700"/>
              <a:gd name="connsiteY25" fmla="*/ 1040607 h 1323975"/>
              <a:gd name="connsiteX26" fmla="*/ 4838700 w 4838700"/>
              <a:gd name="connsiteY26" fmla="*/ 1043923 h 1323975"/>
              <a:gd name="connsiteX27" fmla="*/ 4838700 w 4838700"/>
              <a:gd name="connsiteY27" fmla="*/ 1123491 h 1323975"/>
              <a:gd name="connsiteX28" fmla="*/ 4822272 w 4838700"/>
              <a:gd name="connsiteY28" fmla="*/ 1126808 h 1323975"/>
              <a:gd name="connsiteX29" fmla="*/ 4781550 w 4838700"/>
              <a:gd name="connsiteY29" fmla="*/ 1188243 h 1323975"/>
              <a:gd name="connsiteX30" fmla="*/ 4822272 w 4838700"/>
              <a:gd name="connsiteY30" fmla="*/ 1249679 h 1323975"/>
              <a:gd name="connsiteX31" fmla="*/ 4838700 w 4838700"/>
              <a:gd name="connsiteY31" fmla="*/ 1252995 h 1323975"/>
              <a:gd name="connsiteX32" fmla="*/ 4838700 w 4838700"/>
              <a:gd name="connsiteY32" fmla="*/ 1323975 h 1323975"/>
              <a:gd name="connsiteX33" fmla="*/ 0 w 4838700"/>
              <a:gd name="connsiteY33" fmla="*/ 1323975 h 132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838700" h="1323975">
                <a:moveTo>
                  <a:pt x="0" y="0"/>
                </a:moveTo>
                <a:lnTo>
                  <a:pt x="4838700" y="0"/>
                </a:lnTo>
                <a:lnTo>
                  <a:pt x="4838700" y="78123"/>
                </a:lnTo>
                <a:lnTo>
                  <a:pt x="4822272" y="81440"/>
                </a:lnTo>
                <a:cubicBezTo>
                  <a:pt x="4798341" y="91561"/>
                  <a:pt x="4781550" y="115257"/>
                  <a:pt x="4781550" y="142875"/>
                </a:cubicBezTo>
                <a:cubicBezTo>
                  <a:pt x="4781550" y="170493"/>
                  <a:pt x="4798341" y="194189"/>
                  <a:pt x="4822272" y="204311"/>
                </a:cubicBezTo>
                <a:lnTo>
                  <a:pt x="4838700" y="207627"/>
                </a:lnTo>
                <a:lnTo>
                  <a:pt x="4838700" y="287197"/>
                </a:lnTo>
                <a:lnTo>
                  <a:pt x="4822272" y="290514"/>
                </a:lnTo>
                <a:cubicBezTo>
                  <a:pt x="4798341" y="300635"/>
                  <a:pt x="4781550" y="324331"/>
                  <a:pt x="4781550" y="351949"/>
                </a:cubicBezTo>
                <a:cubicBezTo>
                  <a:pt x="4781550" y="379567"/>
                  <a:pt x="4798341" y="403263"/>
                  <a:pt x="4822272" y="413385"/>
                </a:cubicBezTo>
                <a:lnTo>
                  <a:pt x="4838700" y="416701"/>
                </a:lnTo>
                <a:lnTo>
                  <a:pt x="4838700" y="496271"/>
                </a:lnTo>
                <a:lnTo>
                  <a:pt x="4822272" y="499588"/>
                </a:lnTo>
                <a:cubicBezTo>
                  <a:pt x="4798341" y="509709"/>
                  <a:pt x="4781550" y="533405"/>
                  <a:pt x="4781550" y="561023"/>
                </a:cubicBezTo>
                <a:cubicBezTo>
                  <a:pt x="4781550" y="588641"/>
                  <a:pt x="4798341" y="612337"/>
                  <a:pt x="4822272" y="622459"/>
                </a:cubicBezTo>
                <a:lnTo>
                  <a:pt x="4838700" y="625775"/>
                </a:lnTo>
                <a:lnTo>
                  <a:pt x="4838700" y="705345"/>
                </a:lnTo>
                <a:lnTo>
                  <a:pt x="4822272" y="708662"/>
                </a:lnTo>
                <a:cubicBezTo>
                  <a:pt x="4798341" y="718783"/>
                  <a:pt x="4781550" y="742479"/>
                  <a:pt x="4781550" y="770097"/>
                </a:cubicBezTo>
                <a:cubicBezTo>
                  <a:pt x="4781550" y="797715"/>
                  <a:pt x="4798341" y="821411"/>
                  <a:pt x="4822272" y="831533"/>
                </a:cubicBezTo>
                <a:lnTo>
                  <a:pt x="4838700" y="834849"/>
                </a:lnTo>
                <a:lnTo>
                  <a:pt x="4838700" y="914419"/>
                </a:lnTo>
                <a:lnTo>
                  <a:pt x="4822272" y="917736"/>
                </a:lnTo>
                <a:cubicBezTo>
                  <a:pt x="4798341" y="927857"/>
                  <a:pt x="4781550" y="951553"/>
                  <a:pt x="4781550" y="979171"/>
                </a:cubicBezTo>
                <a:cubicBezTo>
                  <a:pt x="4781550" y="1006789"/>
                  <a:pt x="4798341" y="1030485"/>
                  <a:pt x="4822272" y="1040607"/>
                </a:cubicBezTo>
                <a:lnTo>
                  <a:pt x="4838700" y="1043923"/>
                </a:lnTo>
                <a:lnTo>
                  <a:pt x="4838700" y="1123491"/>
                </a:lnTo>
                <a:lnTo>
                  <a:pt x="4822272" y="1126808"/>
                </a:lnTo>
                <a:cubicBezTo>
                  <a:pt x="4798341" y="1136929"/>
                  <a:pt x="4781550" y="1160625"/>
                  <a:pt x="4781550" y="1188243"/>
                </a:cubicBezTo>
                <a:cubicBezTo>
                  <a:pt x="4781550" y="1215861"/>
                  <a:pt x="4798341" y="1239557"/>
                  <a:pt x="4822272" y="1249679"/>
                </a:cubicBezTo>
                <a:lnTo>
                  <a:pt x="4838700" y="1252995"/>
                </a:lnTo>
                <a:lnTo>
                  <a:pt x="4838700" y="1323975"/>
                </a:lnTo>
                <a:lnTo>
                  <a:pt x="0" y="1323975"/>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3F1AA0-DB52-A42A-1336-3707B2863F4A}"/>
              </a:ext>
            </a:extLst>
          </p:cNvPr>
          <p:cNvSpPr>
            <a:spLocks noGrp="1"/>
          </p:cNvSpPr>
          <p:nvPr>
            <p:ph type="title"/>
          </p:nvPr>
        </p:nvSpPr>
        <p:spPr>
          <a:xfrm>
            <a:off x="957262" y="4981575"/>
            <a:ext cx="2421732" cy="860426"/>
          </a:xfrm>
          <a:prstGeom prst="rect">
            <a:avLst/>
          </a:prstGeom>
          <a:noFill/>
          <a:ln w="174625" cap="sq" cmpd="thinThick">
            <a:noFill/>
            <a:miter lim="800000"/>
          </a:ln>
        </p:spPr>
        <p:txBody>
          <a:bodyPr vert="horz" lIns="91440" tIns="45720" rIns="91440" bIns="45720" rtlCol="0">
            <a:normAutofit/>
          </a:bodyPr>
          <a:lstStyle/>
          <a:p>
            <a:pPr algn="r" defTabSz="914400"/>
            <a:r>
              <a:rPr lang="en-US" sz="2100" kern="1200">
                <a:solidFill>
                  <a:srgbClr val="FFFFFF"/>
                </a:solidFill>
                <a:latin typeface="+mj-lt"/>
                <a:ea typeface="+mj-ea"/>
                <a:cs typeface="+mj-cs"/>
              </a:rPr>
              <a:t>Opening Prayer</a:t>
            </a:r>
          </a:p>
        </p:txBody>
      </p:sp>
      <p:cxnSp>
        <p:nvCxnSpPr>
          <p:cNvPr id="22" name="Straight Connector 21">
            <a:extLst>
              <a:ext uri="{FF2B5EF4-FFF2-40B4-BE49-F238E27FC236}">
                <a16:creationId xmlns:a16="http://schemas.microsoft.com/office/drawing/2014/main" id="{B63CF8AD-BB19-4F90-BDE5-B3B3F56F4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4876800"/>
            <a:ext cx="3593591" cy="3175"/>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4E62CA-FAA3-4628-AEF3-5033C77149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5969000"/>
            <a:ext cx="3593591" cy="3175"/>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687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63890" cy="1434415"/>
          </a:xfrm>
        </p:spPr>
        <p:txBody>
          <a:bodyPr vert="horz" lIns="91440" tIns="45720" rIns="91440" bIns="45720" rtlCol="0" anchor="b">
            <a:normAutofit/>
          </a:bodyPr>
          <a:lstStyle/>
          <a:p>
            <a:pPr algn="l" defTabSz="914400">
              <a:lnSpc>
                <a:spcPct val="90000"/>
              </a:lnSpc>
            </a:pPr>
            <a:r>
              <a:rPr lang="en-US" sz="4700" dirty="0"/>
              <a:t>Closing Prayer</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sX0" fmla="*/ 0 w 8229600"/>
              <a:gd name="csY0" fmla="*/ 0 h 18288"/>
              <a:gd name="csX1" fmla="*/ 521208 w 8229600"/>
              <a:gd name="csY1" fmla="*/ 0 h 18288"/>
              <a:gd name="csX2" fmla="*/ 1371600 w 8229600"/>
              <a:gd name="csY2" fmla="*/ 0 h 18288"/>
              <a:gd name="csX3" fmla="*/ 2221992 w 8229600"/>
              <a:gd name="csY3" fmla="*/ 0 h 18288"/>
              <a:gd name="csX4" fmla="*/ 3072384 w 8229600"/>
              <a:gd name="csY4" fmla="*/ 0 h 18288"/>
              <a:gd name="csX5" fmla="*/ 3511296 w 8229600"/>
              <a:gd name="csY5" fmla="*/ 0 h 18288"/>
              <a:gd name="csX6" fmla="*/ 4114800 w 8229600"/>
              <a:gd name="csY6" fmla="*/ 0 h 18288"/>
              <a:gd name="csX7" fmla="*/ 4553712 w 8229600"/>
              <a:gd name="csY7" fmla="*/ 0 h 18288"/>
              <a:gd name="csX8" fmla="*/ 5239512 w 8229600"/>
              <a:gd name="csY8" fmla="*/ 0 h 18288"/>
              <a:gd name="csX9" fmla="*/ 5843016 w 8229600"/>
              <a:gd name="csY9" fmla="*/ 0 h 18288"/>
              <a:gd name="csX10" fmla="*/ 6611112 w 8229600"/>
              <a:gd name="csY10" fmla="*/ 0 h 18288"/>
              <a:gd name="csX11" fmla="*/ 7461504 w 8229600"/>
              <a:gd name="csY11" fmla="*/ 0 h 18288"/>
              <a:gd name="csX12" fmla="*/ 8229600 w 8229600"/>
              <a:gd name="csY12" fmla="*/ 0 h 18288"/>
              <a:gd name="csX13" fmla="*/ 8229600 w 8229600"/>
              <a:gd name="csY13" fmla="*/ 18288 h 18288"/>
              <a:gd name="csX14" fmla="*/ 7461504 w 8229600"/>
              <a:gd name="csY14" fmla="*/ 18288 h 18288"/>
              <a:gd name="csX15" fmla="*/ 6940296 w 8229600"/>
              <a:gd name="csY15" fmla="*/ 18288 h 18288"/>
              <a:gd name="csX16" fmla="*/ 6419088 w 8229600"/>
              <a:gd name="csY16" fmla="*/ 18288 h 18288"/>
              <a:gd name="csX17" fmla="*/ 5650992 w 8229600"/>
              <a:gd name="csY17" fmla="*/ 18288 h 18288"/>
              <a:gd name="csX18" fmla="*/ 5129784 w 8229600"/>
              <a:gd name="csY18" fmla="*/ 18288 h 18288"/>
              <a:gd name="csX19" fmla="*/ 4690872 w 8229600"/>
              <a:gd name="csY19" fmla="*/ 18288 h 18288"/>
              <a:gd name="csX20" fmla="*/ 4087368 w 8229600"/>
              <a:gd name="csY20" fmla="*/ 18288 h 18288"/>
              <a:gd name="csX21" fmla="*/ 3401568 w 8229600"/>
              <a:gd name="csY21" fmla="*/ 18288 h 18288"/>
              <a:gd name="csX22" fmla="*/ 2798064 w 8229600"/>
              <a:gd name="csY22" fmla="*/ 18288 h 18288"/>
              <a:gd name="csX23" fmla="*/ 2276856 w 8229600"/>
              <a:gd name="csY23" fmla="*/ 18288 h 18288"/>
              <a:gd name="csX24" fmla="*/ 1426464 w 8229600"/>
              <a:gd name="csY24" fmla="*/ 18288 h 18288"/>
              <a:gd name="csX25" fmla="*/ 740664 w 8229600"/>
              <a:gd name="csY25" fmla="*/ 18288 h 18288"/>
              <a:gd name="csX26" fmla="*/ 0 w 8229600"/>
              <a:gd name="csY26" fmla="*/ 18288 h 18288"/>
              <a:gd name="csX27" fmla="*/ 0 w 8229600"/>
              <a:gd name="csY2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29369" y="2071316"/>
            <a:ext cx="5035164" cy="4119172"/>
          </a:xfrm>
          <a:prstGeom prst="rect">
            <a:avLst/>
          </a:prstGeom>
        </p:spPr>
        <p:txBody>
          <a:bodyPr vert="horz" lIns="91440" tIns="45720" rIns="91440" bIns="45720" rtlCol="0" anchor="t">
            <a:normAutofit/>
          </a:bodyPr>
          <a:lstStyle/>
          <a:p>
            <a:pPr defTabSz="914400">
              <a:lnSpc>
                <a:spcPct val="90000"/>
              </a:lnSpc>
              <a:spcAft>
                <a:spcPts val="600"/>
              </a:spcAft>
            </a:pPr>
            <a:r>
              <a:rPr lang="en-US" sz="1900" dirty="0"/>
              <a:t>Dear Lord,</a:t>
            </a:r>
            <a:endParaRPr lang="en-US"/>
          </a:p>
          <a:p>
            <a:pPr defTabSz="914400">
              <a:lnSpc>
                <a:spcPct val="90000"/>
              </a:lnSpc>
              <a:spcAft>
                <a:spcPts val="600"/>
              </a:spcAft>
            </a:pPr>
            <a:endParaRPr lang="en-US" sz="1900">
              <a:ea typeface="Calibri"/>
              <a:cs typeface="Calibri"/>
            </a:endParaRPr>
          </a:p>
          <a:p>
            <a:pPr defTabSz="914400">
              <a:lnSpc>
                <a:spcPct val="90000"/>
              </a:lnSpc>
              <a:spcAft>
                <a:spcPts val="600"/>
              </a:spcAft>
            </a:pPr>
            <a:r>
              <a:rPr lang="en-US" sz="1900" dirty="0"/>
              <a:t>On this Remembrance Day, we thank You for the courage and sacrifice of those who served.</a:t>
            </a:r>
            <a:endParaRPr lang="en-US" sz="1900" dirty="0">
              <a:ea typeface="Calibri"/>
              <a:cs typeface="Calibri"/>
            </a:endParaRPr>
          </a:p>
          <a:p>
            <a:pPr defTabSz="914400">
              <a:lnSpc>
                <a:spcPct val="90000"/>
              </a:lnSpc>
              <a:spcAft>
                <a:spcPts val="600"/>
              </a:spcAft>
            </a:pPr>
            <a:r>
              <a:rPr lang="en-US" sz="1900" dirty="0"/>
              <a:t>Help us to honor their memory by living lives of peace, kindness, and service.</a:t>
            </a:r>
            <a:endParaRPr lang="en-US" sz="1900" dirty="0">
              <a:ea typeface="Calibri"/>
              <a:cs typeface="Calibri"/>
            </a:endParaRPr>
          </a:p>
          <a:p>
            <a:pPr defTabSz="914400">
              <a:lnSpc>
                <a:spcPct val="90000"/>
              </a:lnSpc>
              <a:spcAft>
                <a:spcPts val="600"/>
              </a:spcAft>
            </a:pPr>
            <a:r>
              <a:rPr lang="en-US" sz="1900" dirty="0"/>
              <a:t>May we be inspired by their example to stand for what is right and care for one another.</a:t>
            </a:r>
            <a:endParaRPr lang="en-US" sz="1900" dirty="0">
              <a:ea typeface="Calibri"/>
              <a:cs typeface="Calibri"/>
            </a:endParaRPr>
          </a:p>
          <a:p>
            <a:pPr defTabSz="914400">
              <a:lnSpc>
                <a:spcPct val="90000"/>
              </a:lnSpc>
              <a:spcAft>
                <a:spcPts val="600"/>
              </a:spcAft>
            </a:pPr>
            <a:r>
              <a:rPr lang="en-US" sz="1900" dirty="0"/>
              <a:t>Grant us the strength to be peacemakers in our world.</a:t>
            </a:r>
            <a:endParaRPr lang="en-US" sz="1900" dirty="0">
              <a:ea typeface="Calibri"/>
              <a:cs typeface="Calibri"/>
            </a:endParaRPr>
          </a:p>
          <a:p>
            <a:pPr defTabSz="914400">
              <a:lnSpc>
                <a:spcPct val="90000"/>
              </a:lnSpc>
              <a:spcAft>
                <a:spcPts val="600"/>
              </a:spcAft>
            </a:pPr>
            <a:endParaRPr lang="en-US" sz="1900">
              <a:ea typeface="Calibri"/>
              <a:cs typeface="Calibri"/>
            </a:endParaRPr>
          </a:p>
          <a:p>
            <a:pPr defTabSz="914400">
              <a:lnSpc>
                <a:spcPct val="90000"/>
              </a:lnSpc>
              <a:spcAft>
                <a:spcPts val="600"/>
              </a:spcAft>
            </a:pPr>
            <a:r>
              <a:rPr lang="en-US" sz="1900" dirty="0"/>
              <a:t>In Jesus’ name we pray,</a:t>
            </a:r>
            <a:endParaRPr lang="en-US" sz="1900" dirty="0">
              <a:ea typeface="Calibri"/>
              <a:cs typeface="Calibri"/>
            </a:endParaRPr>
          </a:p>
          <a:p>
            <a:pPr defTabSz="914400">
              <a:lnSpc>
                <a:spcPct val="90000"/>
              </a:lnSpc>
              <a:spcAft>
                <a:spcPts val="600"/>
              </a:spcAft>
            </a:pPr>
            <a:r>
              <a:rPr lang="en-US" sz="1900" dirty="0"/>
              <a:t>Amen.</a:t>
            </a:r>
            <a:endParaRPr lang="en-US" sz="1900" dirty="0">
              <a:ea typeface="Calibri"/>
              <a:cs typeface="Calibri"/>
            </a:endParaRPr>
          </a:p>
        </p:txBody>
      </p:sp>
      <p:pic>
        <p:nvPicPr>
          <p:cNvPr id="4" name="Picture 3" descr="A close-up of a person&amp;#39;s hands folded in prayer&#10;&#10;AI-generated content may be incorrect.">
            <a:extLst>
              <a:ext uri="{FF2B5EF4-FFF2-40B4-BE49-F238E27FC236}">
                <a16:creationId xmlns:a16="http://schemas.microsoft.com/office/drawing/2014/main" id="{57DFDA4E-5908-9D2F-F4EA-4CC8BA3034D8}"/>
              </a:ext>
            </a:extLst>
          </p:cNvPr>
          <p:cNvPicPr>
            <a:picLocks noChangeAspect="1"/>
          </p:cNvPicPr>
          <p:nvPr/>
        </p:nvPicPr>
        <p:blipFill>
          <a:blip r:embed="rId2">
            <a:extLst>
              <a:ext uri="{837473B0-CC2E-450A-ABE3-18F120FF3D39}">
                <a1611:picAttrSrcUrl xmlns:a1611="http://schemas.microsoft.com/office/drawing/2016/11/main" r:id="rId3"/>
              </a:ext>
            </a:extLst>
          </a:blip>
          <a:srcRect l="32142" r="19874" b="-3"/>
          <a:stretch>
            <a:fillRect/>
          </a:stretch>
        </p:blipFill>
        <p:spPr>
          <a:xfrm>
            <a:off x="5756743" y="2093976"/>
            <a:ext cx="2955798" cy="40965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CB1C07-C665-21FC-47B2-68DE7F6B29D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FCA2118-59A2-4310-A4B2-F2CBA821E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9144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4A971B-4562-5D0A-A362-17082AE24E69}"/>
              </a:ext>
            </a:extLst>
          </p:cNvPr>
          <p:cNvSpPr>
            <a:spLocks noGrp="1"/>
          </p:cNvSpPr>
          <p:nvPr>
            <p:ph type="title"/>
          </p:nvPr>
        </p:nvSpPr>
        <p:spPr>
          <a:xfrm>
            <a:off x="941295" y="5279511"/>
            <a:ext cx="7261411" cy="739880"/>
          </a:xfrm>
        </p:spPr>
        <p:txBody>
          <a:bodyPr vert="horz" lIns="91440" tIns="45720" rIns="91440" bIns="45720" rtlCol="0" anchor="b">
            <a:normAutofit/>
          </a:bodyPr>
          <a:lstStyle/>
          <a:p>
            <a:pPr defTabSz="914400">
              <a:lnSpc>
                <a:spcPct val="90000"/>
              </a:lnSpc>
            </a:pPr>
            <a:r>
              <a:rPr lang="en-US" sz="3100" kern="1200">
                <a:solidFill>
                  <a:schemeClr val="tx1">
                    <a:lumMod val="85000"/>
                    <a:lumOff val="15000"/>
                  </a:schemeClr>
                </a:solidFill>
                <a:latin typeface="+mj-lt"/>
                <a:ea typeface="+mj-ea"/>
                <a:cs typeface="+mj-cs"/>
              </a:rPr>
              <a:t>Faiths Journey</a:t>
            </a:r>
          </a:p>
        </p:txBody>
      </p:sp>
      <p:pic>
        <p:nvPicPr>
          <p:cNvPr id="3" name="Online Media 2" title="Just Words">
            <a:hlinkClick r:id="" action="ppaction://noaction"/>
            <a:extLst>
              <a:ext uri="{FF2B5EF4-FFF2-40B4-BE49-F238E27FC236}">
                <a16:creationId xmlns:a16="http://schemas.microsoft.com/office/drawing/2014/main" id="{16C7A7E5-2A3F-CC03-C7FC-62F82BF7027B}"/>
              </a:ext>
            </a:extLst>
          </p:cNvPr>
          <p:cNvPicPr>
            <a:picLocks noRot="1" noChangeAspect="1"/>
          </p:cNvPicPr>
          <p:nvPr>
            <a:videoFile r:link="rId1"/>
          </p:nvPr>
        </p:nvPicPr>
        <p:blipFill>
          <a:blip r:embed="rId3"/>
          <a:stretch>
            <a:fillRect/>
          </a:stretch>
        </p:blipFill>
        <p:spPr>
          <a:xfrm>
            <a:off x="833510" y="579473"/>
            <a:ext cx="7476978" cy="4224493"/>
          </a:xfrm>
          <a:prstGeom prst="rect">
            <a:avLst/>
          </a:prstGeom>
        </p:spPr>
      </p:pic>
    </p:spTree>
    <p:extLst>
      <p:ext uri="{BB962C8B-B14F-4D97-AF65-F5344CB8AC3E}">
        <p14:creationId xmlns:p14="http://schemas.microsoft.com/office/powerpoint/2010/main" val="3053361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Red rose on top of a gravestone">
            <a:extLst>
              <a:ext uri="{FF2B5EF4-FFF2-40B4-BE49-F238E27FC236}">
                <a16:creationId xmlns:a16="http://schemas.microsoft.com/office/drawing/2014/main" id="{AE451E00-E367-4239-7C8B-9F7FB4E6BC74}"/>
              </a:ext>
            </a:extLst>
          </p:cNvPr>
          <p:cNvPicPr>
            <a:picLocks noChangeAspect="1"/>
          </p:cNvPicPr>
          <p:nvPr/>
        </p:nvPicPr>
        <p:blipFill>
          <a:blip r:embed="rId2">
            <a:alphaModFix/>
          </a:blip>
          <a:srcRect l="11002" r="4" b="4"/>
          <a:stretch>
            <a:fillRect/>
          </a:stretch>
        </p:blipFill>
        <p:spPr>
          <a:xfrm>
            <a:off x="20" y="10"/>
            <a:ext cx="9143979" cy="6857990"/>
          </a:xfrm>
          <a:prstGeom prst="rect">
            <a:avLst/>
          </a:prstGeom>
        </p:spPr>
      </p:pic>
      <p:sp>
        <p:nvSpPr>
          <p:cNvPr id="9" name="Rectangle 8">
            <a:extLst>
              <a:ext uri="{FF2B5EF4-FFF2-40B4-BE49-F238E27FC236}">
                <a16:creationId xmlns:a16="http://schemas.microsoft.com/office/drawing/2014/main" id="{EB0222B5-B739-82A9-5CCC-C5585AE12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19465" y="-2819458"/>
            <a:ext cx="3512260" cy="9151192"/>
          </a:xfrm>
          <a:prstGeom prst="rect">
            <a:avLst/>
          </a:prstGeom>
          <a:gradFill flip="none" rotWithShape="1">
            <a:gsLst>
              <a:gs pos="10000">
                <a:srgbClr val="000000">
                  <a:alpha val="0"/>
                </a:srgbClr>
              </a:gs>
              <a:gs pos="66000">
                <a:srgbClr val="000000">
                  <a:alpha val="46000"/>
                </a:srgbClr>
              </a:gs>
              <a:gs pos="100000">
                <a:srgbClr val="000000">
                  <a:alpha val="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500" y="1137434"/>
            <a:ext cx="5850495" cy="1520987"/>
          </a:xfrm>
        </p:spPr>
        <p:txBody>
          <a:bodyPr vert="horz" lIns="91440" tIns="45720" rIns="91440" bIns="45720" rtlCol="0" anchor="t">
            <a:normAutofit/>
          </a:bodyPr>
          <a:lstStyle/>
          <a:p>
            <a:pPr algn="l" defTabSz="914400">
              <a:lnSpc>
                <a:spcPct val="90000"/>
              </a:lnSpc>
            </a:pPr>
            <a:r>
              <a:rPr lang="en-US" sz="3500">
                <a:solidFill>
                  <a:srgbClr val="FFFFFF"/>
                </a:solidFill>
              </a:rPr>
              <a:t>Remembrance Day: Honoring the Past, Inspiring the Future</a:t>
            </a:r>
          </a:p>
        </p:txBody>
      </p:sp>
      <p:sp>
        <p:nvSpPr>
          <p:cNvPr id="11" name="Rectangle 10">
            <a:extLst>
              <a:ext uri="{FF2B5EF4-FFF2-40B4-BE49-F238E27FC236}">
                <a16:creationId xmlns:a16="http://schemas.microsoft.com/office/drawing/2014/main" id="{5BE23E75-E7E9-4D9F-6D25-5512363F8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355769" y="1075816"/>
            <a:ext cx="2425271" cy="9151191"/>
          </a:xfrm>
          <a:prstGeom prst="rect">
            <a:avLst/>
          </a:prstGeom>
          <a:gradFill flip="none" rotWithShape="1">
            <a:gsLst>
              <a:gs pos="10000">
                <a:srgbClr val="000000">
                  <a:alpha val="0"/>
                </a:srgbClr>
              </a:gs>
              <a:gs pos="66000">
                <a:srgbClr val="000000">
                  <a:alpha val="35000"/>
                </a:srgbClr>
              </a:gs>
              <a:gs pos="100000">
                <a:srgbClr val="000000">
                  <a:alpha val="4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28650" y="4293441"/>
            <a:ext cx="4721499" cy="1588514"/>
          </a:xfrm>
          <a:prstGeom prst="rect">
            <a:avLst/>
          </a:prstGeom>
        </p:spPr>
        <p:txBody>
          <a:bodyPr vert="horz" lIns="91440" tIns="45720" rIns="91440" bIns="45720" rtlCol="0" anchor="b">
            <a:normAutofit/>
          </a:bodyPr>
          <a:lstStyle/>
          <a:p>
            <a:pPr defTabSz="914400">
              <a:lnSpc>
                <a:spcPct val="90000"/>
              </a:lnSpc>
              <a:spcBef>
                <a:spcPts val="1000"/>
              </a:spcBef>
            </a:pPr>
            <a:r>
              <a:rPr lang="en-US" sz="1600">
                <a:solidFill>
                  <a:srgbClr val="FFFFFF"/>
                </a:solidFill>
              </a:rPr>
              <a:t>Welcome to our Boys' Brigade talk on Remembrance Day.</a:t>
            </a:r>
          </a:p>
        </p:txBody>
      </p:sp>
      <p:cxnSp>
        <p:nvCxnSpPr>
          <p:cNvPr id="13" name="Straight Connector 12">
            <a:extLst>
              <a:ext uri="{FF2B5EF4-FFF2-40B4-BE49-F238E27FC236}">
                <a16:creationId xmlns:a16="http://schemas.microsoft.com/office/drawing/2014/main" id="{61B115DB-65EB-3FC3-7284-CFDF4ADC60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8855" y="871146"/>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1696472" y="-729002"/>
            <a:ext cx="5649003" cy="7988753"/>
          </a:xfrm>
          <a:custGeom>
            <a:avLst/>
            <a:gdLst>
              <a:gd name="csX0" fmla="*/ 0 w 5649003"/>
              <a:gd name="csY0" fmla="*/ 3994377 h 7988753"/>
              <a:gd name="csX1" fmla="*/ 2824502 w 5649003"/>
              <a:gd name="csY1" fmla="*/ 0 h 7988753"/>
              <a:gd name="csX2" fmla="*/ 5649004 w 5649003"/>
              <a:gd name="csY2" fmla="*/ 3994377 h 7988753"/>
              <a:gd name="csX3" fmla="*/ 2824502 w 5649003"/>
              <a:gd name="csY3" fmla="*/ 7988754 h 7988753"/>
              <a:gd name="csX4" fmla="*/ 0 w 5649003"/>
              <a:gd name="csY4" fmla="*/ 3994377 h 7988753"/>
            </a:gdLst>
            <a:ahLst/>
            <a:cxnLst>
              <a:cxn ang="0">
                <a:pos x="csX0" y="csY0"/>
              </a:cxn>
              <a:cxn ang="0">
                <a:pos x="csX1" y="csY1"/>
              </a:cxn>
              <a:cxn ang="0">
                <a:pos x="csX2" y="csY2"/>
              </a:cxn>
              <a:cxn ang="0">
                <a:pos x="csX3" y="csY3"/>
              </a:cxn>
              <a:cxn ang="0">
                <a:pos x="csX4" y="csY4"/>
              </a:cxn>
            </a:cxnLst>
            <a:rect l="l" t="t" r="r" b="b"/>
            <a:pathLst>
              <a:path w="5649003" h="7988753" fill="none" extrusionOk="0">
                <a:moveTo>
                  <a:pt x="0" y="3994377"/>
                </a:moveTo>
                <a:cubicBezTo>
                  <a:pt x="186946" y="1724370"/>
                  <a:pt x="1438121" y="-52385"/>
                  <a:pt x="2824502" y="0"/>
                </a:cubicBezTo>
                <a:cubicBezTo>
                  <a:pt x="4573533" y="-25557"/>
                  <a:pt x="5524760" y="1760129"/>
                  <a:pt x="5649004" y="3994377"/>
                </a:cubicBezTo>
                <a:cubicBezTo>
                  <a:pt x="5518761" y="6222535"/>
                  <a:pt x="4285196" y="8231096"/>
                  <a:pt x="2824502" y="7988754"/>
                </a:cubicBezTo>
                <a:cubicBezTo>
                  <a:pt x="1332602" y="8079924"/>
                  <a:pt x="181951" y="6393158"/>
                  <a:pt x="0" y="3994377"/>
                </a:cubicBezTo>
                <a:close/>
              </a:path>
              <a:path w="5649003" h="7988753" stroke="0" extrusionOk="0">
                <a:moveTo>
                  <a:pt x="0" y="3994377"/>
                </a:moveTo>
                <a:cubicBezTo>
                  <a:pt x="-54350" y="1735993"/>
                  <a:pt x="1351726" y="167869"/>
                  <a:pt x="2824502" y="0"/>
                </a:cubicBezTo>
                <a:cubicBezTo>
                  <a:pt x="4343116" y="-29476"/>
                  <a:pt x="5695592" y="2113332"/>
                  <a:pt x="5649004" y="3994377"/>
                </a:cubicBezTo>
                <a:cubicBezTo>
                  <a:pt x="5518596" y="6213441"/>
                  <a:pt x="4081190" y="7959286"/>
                  <a:pt x="2824502" y="7988754"/>
                </a:cubicBezTo>
                <a:cubicBezTo>
                  <a:pt x="1192166" y="7815502"/>
                  <a:pt x="-92001" y="6198372"/>
                  <a:pt x="0" y="3994377"/>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49908" y="1911096"/>
            <a:ext cx="6041898" cy="2076651"/>
          </a:xfrm>
        </p:spPr>
        <p:txBody>
          <a:bodyPr vert="horz" lIns="91440" tIns="45720" rIns="91440" bIns="45720" rtlCol="0" anchor="b">
            <a:normAutofit/>
          </a:bodyPr>
          <a:lstStyle/>
          <a:p>
            <a:pPr defTabSz="914400">
              <a:lnSpc>
                <a:spcPct val="90000"/>
              </a:lnSpc>
            </a:pPr>
            <a:r>
              <a:rPr lang="en-US" sz="5300" kern="1200">
                <a:solidFill>
                  <a:srgbClr val="FFFFFF"/>
                </a:solidFill>
                <a:latin typeface="+mj-lt"/>
                <a:ea typeface="+mj-ea"/>
                <a:cs typeface="+mj-cs"/>
              </a:rPr>
              <a:t>What is Remembrance Day?</a:t>
            </a:r>
          </a:p>
        </p:txBody>
      </p:sp>
      <p:sp>
        <p:nvSpPr>
          <p:cNvPr id="12" name="sketch line">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0654" y="4173498"/>
            <a:ext cx="3182692" cy="18288"/>
          </a:xfrm>
          <a:custGeom>
            <a:avLst/>
            <a:gdLst>
              <a:gd name="csX0" fmla="*/ 0 w 3182692"/>
              <a:gd name="csY0" fmla="*/ 0 h 18288"/>
              <a:gd name="csX1" fmla="*/ 604711 w 3182692"/>
              <a:gd name="csY1" fmla="*/ 0 h 18288"/>
              <a:gd name="csX2" fmla="*/ 1241250 w 3182692"/>
              <a:gd name="csY2" fmla="*/ 0 h 18288"/>
              <a:gd name="csX3" fmla="*/ 1909615 w 3182692"/>
              <a:gd name="csY3" fmla="*/ 0 h 18288"/>
              <a:gd name="csX4" fmla="*/ 2577981 w 3182692"/>
              <a:gd name="csY4" fmla="*/ 0 h 18288"/>
              <a:gd name="csX5" fmla="*/ 3182692 w 3182692"/>
              <a:gd name="csY5" fmla="*/ 0 h 18288"/>
              <a:gd name="csX6" fmla="*/ 3182692 w 3182692"/>
              <a:gd name="csY6" fmla="*/ 18288 h 18288"/>
              <a:gd name="csX7" fmla="*/ 2482500 w 3182692"/>
              <a:gd name="csY7" fmla="*/ 18288 h 18288"/>
              <a:gd name="csX8" fmla="*/ 1782308 w 3182692"/>
              <a:gd name="csY8" fmla="*/ 18288 h 18288"/>
              <a:gd name="csX9" fmla="*/ 1145769 w 3182692"/>
              <a:gd name="csY9" fmla="*/ 18288 h 18288"/>
              <a:gd name="csX10" fmla="*/ 0 w 3182692"/>
              <a:gd name="csY10" fmla="*/ 18288 h 18288"/>
              <a:gd name="csX11" fmla="*/ 0 w 3182692"/>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3E7AA5-5348-5DB5-DC7B-3EE1CFF4B75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FEC99-C28F-1C99-4E07-D72C83DDB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764D94D-700D-E85A-D070-E0733DB25C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1696472" y="-729002"/>
            <a:ext cx="5649003" cy="7988753"/>
          </a:xfrm>
          <a:custGeom>
            <a:avLst/>
            <a:gdLst>
              <a:gd name="csX0" fmla="*/ 0 w 5649003"/>
              <a:gd name="csY0" fmla="*/ 3994377 h 7988753"/>
              <a:gd name="csX1" fmla="*/ 2824502 w 5649003"/>
              <a:gd name="csY1" fmla="*/ 0 h 7988753"/>
              <a:gd name="csX2" fmla="*/ 5649004 w 5649003"/>
              <a:gd name="csY2" fmla="*/ 3994377 h 7988753"/>
              <a:gd name="csX3" fmla="*/ 2824502 w 5649003"/>
              <a:gd name="csY3" fmla="*/ 7988754 h 7988753"/>
              <a:gd name="csX4" fmla="*/ 0 w 5649003"/>
              <a:gd name="csY4" fmla="*/ 3994377 h 7988753"/>
            </a:gdLst>
            <a:ahLst/>
            <a:cxnLst>
              <a:cxn ang="0">
                <a:pos x="csX0" y="csY0"/>
              </a:cxn>
              <a:cxn ang="0">
                <a:pos x="csX1" y="csY1"/>
              </a:cxn>
              <a:cxn ang="0">
                <a:pos x="csX2" y="csY2"/>
              </a:cxn>
              <a:cxn ang="0">
                <a:pos x="csX3" y="csY3"/>
              </a:cxn>
              <a:cxn ang="0">
                <a:pos x="csX4" y="csY4"/>
              </a:cxn>
            </a:cxnLst>
            <a:rect l="l" t="t" r="r" b="b"/>
            <a:pathLst>
              <a:path w="5649003" h="7988753" fill="none" extrusionOk="0">
                <a:moveTo>
                  <a:pt x="0" y="3994377"/>
                </a:moveTo>
                <a:cubicBezTo>
                  <a:pt x="186946" y="1724370"/>
                  <a:pt x="1438121" y="-52385"/>
                  <a:pt x="2824502" y="0"/>
                </a:cubicBezTo>
                <a:cubicBezTo>
                  <a:pt x="4573533" y="-25557"/>
                  <a:pt x="5524760" y="1760129"/>
                  <a:pt x="5649004" y="3994377"/>
                </a:cubicBezTo>
                <a:cubicBezTo>
                  <a:pt x="5518761" y="6222535"/>
                  <a:pt x="4285196" y="8231096"/>
                  <a:pt x="2824502" y="7988754"/>
                </a:cubicBezTo>
                <a:cubicBezTo>
                  <a:pt x="1332602" y="8079924"/>
                  <a:pt x="181951" y="6393158"/>
                  <a:pt x="0" y="3994377"/>
                </a:cubicBezTo>
                <a:close/>
              </a:path>
              <a:path w="5649003" h="7988753" stroke="0" extrusionOk="0">
                <a:moveTo>
                  <a:pt x="0" y="3994377"/>
                </a:moveTo>
                <a:cubicBezTo>
                  <a:pt x="-54350" y="1735993"/>
                  <a:pt x="1351726" y="167869"/>
                  <a:pt x="2824502" y="0"/>
                </a:cubicBezTo>
                <a:cubicBezTo>
                  <a:pt x="4343116" y="-29476"/>
                  <a:pt x="5695592" y="2113332"/>
                  <a:pt x="5649004" y="3994377"/>
                </a:cubicBezTo>
                <a:cubicBezTo>
                  <a:pt x="5518596" y="6213441"/>
                  <a:pt x="4081190" y="7959286"/>
                  <a:pt x="2824502" y="7988754"/>
                </a:cubicBezTo>
                <a:cubicBezTo>
                  <a:pt x="1192166" y="7815502"/>
                  <a:pt x="-92001" y="6198372"/>
                  <a:pt x="0" y="3994377"/>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9FA259-34F9-EFC7-11A8-53A7555975DF}"/>
              </a:ext>
            </a:extLst>
          </p:cNvPr>
          <p:cNvSpPr>
            <a:spLocks noGrp="1"/>
          </p:cNvSpPr>
          <p:nvPr>
            <p:ph type="title"/>
          </p:nvPr>
        </p:nvSpPr>
        <p:spPr>
          <a:xfrm>
            <a:off x="1549908" y="1911096"/>
            <a:ext cx="6041898" cy="2076651"/>
          </a:xfrm>
        </p:spPr>
        <p:txBody>
          <a:bodyPr vert="horz" lIns="91440" tIns="45720" rIns="91440" bIns="45720" rtlCol="0" anchor="b">
            <a:normAutofit/>
          </a:bodyPr>
          <a:lstStyle/>
          <a:p>
            <a:pPr defTabSz="914400">
              <a:lnSpc>
                <a:spcPct val="90000"/>
              </a:lnSpc>
            </a:pPr>
            <a:r>
              <a:rPr lang="en-US" sz="5300" kern="1200">
                <a:solidFill>
                  <a:srgbClr val="FFFFFF"/>
                </a:solidFill>
                <a:latin typeface="+mj-lt"/>
                <a:ea typeface="+mj-ea"/>
                <a:cs typeface="+mj-cs"/>
              </a:rPr>
              <a:t>What is Remembrance Day?</a:t>
            </a:r>
          </a:p>
        </p:txBody>
      </p:sp>
      <p:sp>
        <p:nvSpPr>
          <p:cNvPr id="3" name="TextBox 2">
            <a:extLst>
              <a:ext uri="{FF2B5EF4-FFF2-40B4-BE49-F238E27FC236}">
                <a16:creationId xmlns:a16="http://schemas.microsoft.com/office/drawing/2014/main" id="{0CDA387E-21B5-0689-6DD5-561B35993493}"/>
              </a:ext>
            </a:extLst>
          </p:cNvPr>
          <p:cNvSpPr txBox="1"/>
          <p:nvPr/>
        </p:nvSpPr>
        <p:spPr>
          <a:xfrm>
            <a:off x="2420874" y="4353507"/>
            <a:ext cx="4299966" cy="932688"/>
          </a:xfrm>
          <a:prstGeom prst="rect">
            <a:avLst/>
          </a:prstGeom>
        </p:spPr>
        <p:txBody>
          <a:bodyPr vert="horz" lIns="91440" tIns="45720" rIns="91440" bIns="45720" rtlCol="0">
            <a:normAutofit/>
          </a:bodyPr>
          <a:lstStyle/>
          <a:p>
            <a:pPr algn="ctr" defTabSz="914400">
              <a:lnSpc>
                <a:spcPct val="90000"/>
              </a:lnSpc>
              <a:spcBef>
                <a:spcPts val="1000"/>
              </a:spcBef>
            </a:pPr>
            <a:r>
              <a:rPr lang="en-US" sz="2000" kern="1200">
                <a:solidFill>
                  <a:srgbClr val="FFFFFF"/>
                </a:solidFill>
                <a:latin typeface="+mn-lt"/>
                <a:ea typeface="+mn-ea"/>
                <a:cs typeface="+mn-cs"/>
              </a:rPr>
              <a:t>Observed on 11th November each year to mark the end of World War I in 1918.</a:t>
            </a:r>
          </a:p>
        </p:txBody>
      </p:sp>
      <p:sp>
        <p:nvSpPr>
          <p:cNvPr id="12" name="sketch line">
            <a:extLst>
              <a:ext uri="{FF2B5EF4-FFF2-40B4-BE49-F238E27FC236}">
                <a16:creationId xmlns:a16="http://schemas.microsoft.com/office/drawing/2014/main" id="{43675DA6-A228-F4E3-A2E3-527958E3A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0654" y="4173498"/>
            <a:ext cx="3182692" cy="18288"/>
          </a:xfrm>
          <a:custGeom>
            <a:avLst/>
            <a:gdLst>
              <a:gd name="csX0" fmla="*/ 0 w 3182692"/>
              <a:gd name="csY0" fmla="*/ 0 h 18288"/>
              <a:gd name="csX1" fmla="*/ 604711 w 3182692"/>
              <a:gd name="csY1" fmla="*/ 0 h 18288"/>
              <a:gd name="csX2" fmla="*/ 1241250 w 3182692"/>
              <a:gd name="csY2" fmla="*/ 0 h 18288"/>
              <a:gd name="csX3" fmla="*/ 1909615 w 3182692"/>
              <a:gd name="csY3" fmla="*/ 0 h 18288"/>
              <a:gd name="csX4" fmla="*/ 2577981 w 3182692"/>
              <a:gd name="csY4" fmla="*/ 0 h 18288"/>
              <a:gd name="csX5" fmla="*/ 3182692 w 3182692"/>
              <a:gd name="csY5" fmla="*/ 0 h 18288"/>
              <a:gd name="csX6" fmla="*/ 3182692 w 3182692"/>
              <a:gd name="csY6" fmla="*/ 18288 h 18288"/>
              <a:gd name="csX7" fmla="*/ 2482500 w 3182692"/>
              <a:gd name="csY7" fmla="*/ 18288 h 18288"/>
              <a:gd name="csX8" fmla="*/ 1782308 w 3182692"/>
              <a:gd name="csY8" fmla="*/ 18288 h 18288"/>
              <a:gd name="csX9" fmla="*/ 1145769 w 3182692"/>
              <a:gd name="csY9" fmla="*/ 18288 h 18288"/>
              <a:gd name="csX10" fmla="*/ 0 w 3182692"/>
              <a:gd name="csY10" fmla="*/ 18288 h 18288"/>
              <a:gd name="csX11" fmla="*/ 0 w 3182692"/>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0625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7D6219-2455-629E-CA80-2017B1631609}"/>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49E45ED-90F2-90F8-7C7B-D3B027A5BB19}"/>
              </a:ext>
            </a:extLst>
          </p:cNvPr>
          <p:cNvSpPr>
            <a:spLocks noGrp="1"/>
          </p:cNvSpPr>
          <p:nvPr>
            <p:ph type="title"/>
          </p:nvPr>
        </p:nvSpPr>
        <p:spPr>
          <a:xfrm>
            <a:off x="2910322" y="583345"/>
            <a:ext cx="5370268" cy="4164820"/>
          </a:xfrm>
        </p:spPr>
        <p:txBody>
          <a:bodyPr vert="horz" lIns="91440" tIns="45720" rIns="91440" bIns="45720" rtlCol="0" anchor="t">
            <a:normAutofit/>
          </a:bodyPr>
          <a:lstStyle/>
          <a:p>
            <a:pPr algn="r" defTabSz="914400">
              <a:lnSpc>
                <a:spcPct val="90000"/>
              </a:lnSpc>
            </a:pPr>
            <a:r>
              <a:rPr lang="en-US" sz="7000" kern="1200">
                <a:solidFill>
                  <a:srgbClr val="FFFFFF"/>
                </a:solidFill>
                <a:latin typeface="+mj-lt"/>
                <a:ea typeface="+mj-ea"/>
                <a:cs typeface="+mj-cs"/>
              </a:rPr>
              <a:t>Why Do We Remember?</a:t>
            </a:r>
          </a:p>
        </p:txBody>
      </p:sp>
      <p:sp>
        <p:nvSpPr>
          <p:cNvPr id="18"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769" y="583345"/>
            <a:ext cx="10427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2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74854" y="812640"/>
            <a:ext cx="68353"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2"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94114" y="1037066"/>
            <a:ext cx="95785"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24" name="Straight Connector 23">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2085"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26"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7318" y="5636680"/>
            <a:ext cx="113652"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8"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33881" y="6096759"/>
            <a:ext cx="81469"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30"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5716" y="6238029"/>
            <a:ext cx="7181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799256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6250" y="640823"/>
            <a:ext cx="2563994" cy="5583148"/>
          </a:xfrm>
        </p:spPr>
        <p:txBody>
          <a:bodyPr vert="horz" lIns="91440" tIns="45720" rIns="91440" bIns="45720" rtlCol="0" anchor="ctr">
            <a:normAutofit/>
          </a:bodyPr>
          <a:lstStyle/>
          <a:p>
            <a:pPr algn="l" defTabSz="914400">
              <a:lnSpc>
                <a:spcPct val="90000"/>
              </a:lnSpc>
            </a:pPr>
            <a:r>
              <a:rPr lang="en-US" sz="3600" kern="1200">
                <a:solidFill>
                  <a:schemeClr val="tx1"/>
                </a:solidFill>
                <a:latin typeface="+mj-lt"/>
                <a:ea typeface="+mj-ea"/>
                <a:cs typeface="+mj-cs"/>
              </a:rPr>
              <a:t>Why Do We Remember?</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sX0" fmla="*/ 0 w 5410200"/>
              <a:gd name="csY0" fmla="*/ 0 h 13716"/>
              <a:gd name="csX1" fmla="*/ 568071 w 5410200"/>
              <a:gd name="csY1" fmla="*/ 0 h 13716"/>
              <a:gd name="csX2" fmla="*/ 1298448 w 5410200"/>
              <a:gd name="csY2" fmla="*/ 0 h 13716"/>
              <a:gd name="csX3" fmla="*/ 1920621 w 5410200"/>
              <a:gd name="csY3" fmla="*/ 0 h 13716"/>
              <a:gd name="csX4" fmla="*/ 2488692 w 5410200"/>
              <a:gd name="csY4" fmla="*/ 0 h 13716"/>
              <a:gd name="csX5" fmla="*/ 3219069 w 5410200"/>
              <a:gd name="csY5" fmla="*/ 0 h 13716"/>
              <a:gd name="csX6" fmla="*/ 3895344 w 5410200"/>
              <a:gd name="csY6" fmla="*/ 0 h 13716"/>
              <a:gd name="csX7" fmla="*/ 4571619 w 5410200"/>
              <a:gd name="csY7" fmla="*/ 0 h 13716"/>
              <a:gd name="csX8" fmla="*/ 5410200 w 5410200"/>
              <a:gd name="csY8" fmla="*/ 0 h 13716"/>
              <a:gd name="csX9" fmla="*/ 5410200 w 5410200"/>
              <a:gd name="csY9" fmla="*/ 13716 h 13716"/>
              <a:gd name="csX10" fmla="*/ 4842129 w 5410200"/>
              <a:gd name="csY10" fmla="*/ 13716 h 13716"/>
              <a:gd name="csX11" fmla="*/ 4328160 w 5410200"/>
              <a:gd name="csY11" fmla="*/ 13716 h 13716"/>
              <a:gd name="csX12" fmla="*/ 3597783 w 5410200"/>
              <a:gd name="csY12" fmla="*/ 13716 h 13716"/>
              <a:gd name="csX13" fmla="*/ 3029712 w 5410200"/>
              <a:gd name="csY13" fmla="*/ 13716 h 13716"/>
              <a:gd name="csX14" fmla="*/ 2299335 w 5410200"/>
              <a:gd name="csY14" fmla="*/ 13716 h 13716"/>
              <a:gd name="csX15" fmla="*/ 1514856 w 5410200"/>
              <a:gd name="csY15" fmla="*/ 13716 h 13716"/>
              <a:gd name="csX16" fmla="*/ 892683 w 5410200"/>
              <a:gd name="csY16" fmla="*/ 13716 h 13716"/>
              <a:gd name="csX17" fmla="*/ 0 w 5410200"/>
              <a:gd name="csY17" fmla="*/ 13716 h 13716"/>
              <a:gd name="csX18" fmla="*/ 0 w 5410200"/>
              <a:gd name="csY18"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Box 2">
            <a:extLst>
              <a:ext uri="{FF2B5EF4-FFF2-40B4-BE49-F238E27FC236}">
                <a16:creationId xmlns:a16="http://schemas.microsoft.com/office/drawing/2014/main" id="{D6089B75-F137-65E9-8A78-596A89D5BF37}"/>
              </a:ext>
            </a:extLst>
          </p:cNvPr>
          <p:cNvGraphicFramePr/>
          <p:nvPr>
            <p:extLst>
              <p:ext uri="{D42A27DB-BD31-4B8C-83A1-F6EECF244321}">
                <p14:modId xmlns:p14="http://schemas.microsoft.com/office/powerpoint/2010/main" val="1918074657"/>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383E8F9-762B-8911-331C-2FCF2206B9A3}"/>
              </a:ext>
            </a:extLst>
          </p:cNvPr>
          <p:cNvPicPr>
            <a:picLocks noChangeAspect="1"/>
          </p:cNvPicPr>
          <p:nvPr/>
        </p:nvPicPr>
        <p:blipFill>
          <a:blip r:embed="rId2">
            <a:alphaModFix amt="35000"/>
          </a:blip>
          <a:srcRect l="13996" r="9" b="9"/>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E2F7005D-BBCD-5092-2EFD-E21D75BD601D}"/>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algn="l" defTabSz="914400">
              <a:lnSpc>
                <a:spcPct val="90000"/>
              </a:lnSpc>
            </a:pPr>
            <a:r>
              <a:rPr lang="en-US">
                <a:solidFill>
                  <a:srgbClr val="FFFFFF"/>
                </a:solidFill>
              </a:rPr>
              <a:t>Reflections</a:t>
            </a:r>
            <a:br>
              <a:rPr lang="en-US">
                <a:solidFill>
                  <a:srgbClr val="FFFFFF"/>
                </a:solidFill>
              </a:rPr>
            </a:br>
            <a:endParaRPr lang="en-US">
              <a:solidFill>
                <a:srgbClr val="FFFFFF"/>
              </a:solidFill>
            </a:endParaRPr>
          </a:p>
        </p:txBody>
      </p:sp>
      <p:sp>
        <p:nvSpPr>
          <p:cNvPr id="3" name="TextBox 2">
            <a:extLst>
              <a:ext uri="{FF2B5EF4-FFF2-40B4-BE49-F238E27FC236}">
                <a16:creationId xmlns:a16="http://schemas.microsoft.com/office/drawing/2014/main" id="{0BF5DC61-EFF0-8DB9-20EE-35C8F273432D}"/>
              </a:ext>
            </a:extLst>
          </p:cNvPr>
          <p:cNvSpPr txBox="1"/>
          <p:nvPr/>
        </p:nvSpPr>
        <p:spPr>
          <a:xfrm>
            <a:off x="2745196" y="1986524"/>
            <a:ext cx="4122786" cy="21362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graphicFrame>
        <p:nvGraphicFramePr>
          <p:cNvPr id="7" name="TextBox 4">
            <a:extLst>
              <a:ext uri="{FF2B5EF4-FFF2-40B4-BE49-F238E27FC236}">
                <a16:creationId xmlns:a16="http://schemas.microsoft.com/office/drawing/2014/main" id="{67ED48DD-C294-5F2C-BE4B-78D5AA835CE3}"/>
              </a:ext>
            </a:extLst>
          </p:cNvPr>
          <p:cNvGraphicFramePr/>
          <p:nvPr>
            <p:extLst>
              <p:ext uri="{D42A27DB-BD31-4B8C-83A1-F6EECF244321}">
                <p14:modId xmlns:p14="http://schemas.microsoft.com/office/powerpoint/2010/main" val="354745545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503355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TotalTime>
  <Words>576</Words>
  <Application>Microsoft Office PowerPoint</Application>
  <PresentationFormat>On-screen Show (4:3)</PresentationFormat>
  <Paragraphs>53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Welcome &amp; Introductions</vt:lpstr>
      <vt:lpstr>Opening Prayer</vt:lpstr>
      <vt:lpstr>Faiths Journey</vt:lpstr>
      <vt:lpstr>Remembrance Day: Honoring the Past, Inspiring the Future</vt:lpstr>
      <vt:lpstr>What is Remembrance Day?</vt:lpstr>
      <vt:lpstr>What is Remembrance Day?</vt:lpstr>
      <vt:lpstr>Why Do We Remember?</vt:lpstr>
      <vt:lpstr>Why Do We Remember?</vt:lpstr>
      <vt:lpstr>Reflections </vt:lpstr>
      <vt:lpstr>Symbols of the Poppy</vt:lpstr>
      <vt:lpstr>The Symbols of the Poppy</vt:lpstr>
      <vt:lpstr>Stories of Courage</vt:lpstr>
      <vt:lpstr>Port Glasgow Toll Boys</vt:lpstr>
      <vt:lpstr>The Role of the Boys' Brigade</vt:lpstr>
      <vt:lpstr>BB Members who served in conflicts </vt:lpstr>
      <vt:lpstr>How Can We Remember?</vt:lpstr>
      <vt:lpstr>How Can We Remember?</vt:lpstr>
      <vt:lpstr>Reflection Moment</vt:lpstr>
      <vt:lpstr>We Will Remember Them!</vt:lpstr>
      <vt:lpstr>Closing Prayer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John Denyer</dc:creator>
  <cp:keywords/>
  <dc:description>generated using python-pptx</dc:description>
  <cp:lastModifiedBy>John Denyer</cp:lastModifiedBy>
  <cp:revision>189</cp:revision>
  <dcterms:created xsi:type="dcterms:W3CDTF">2013-01-27T09:14:16Z</dcterms:created>
  <dcterms:modified xsi:type="dcterms:W3CDTF">2025-11-06T11:26:46Z</dcterms:modified>
  <cp:category/>
</cp:coreProperties>
</file>